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58" r:id="rId2"/>
    <p:sldId id="259" r:id="rId3"/>
    <p:sldId id="260" r:id="rId4"/>
    <p:sldId id="261" r:id="rId5"/>
    <p:sldId id="262" r:id="rId6"/>
    <p:sldId id="263" r:id="rId7"/>
    <p:sldId id="264" r:id="rId8"/>
    <p:sldId id="257" r:id="rId9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E8C9C"/>
    <a:srgbClr val="FFFF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022" autoAdjust="0"/>
    <p:restoredTop sz="96187" autoAdjust="0"/>
  </p:normalViewPr>
  <p:slideViewPr>
    <p:cSldViewPr snapToGrid="0">
      <p:cViewPr varScale="1">
        <p:scale>
          <a:sx n="74" d="100"/>
          <a:sy n="74" d="100"/>
        </p:scale>
        <p:origin x="84" y="666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80" d="100"/>
          <a:sy n="80" d="100"/>
        </p:scale>
        <p:origin x="948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CH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2218C13-1B38-4F0E-8A6D-AC0B234D8E4F}" type="datetimeFigureOut">
              <a:rPr lang="de-CH" smtClean="0"/>
              <a:t>19.08.2016</a:t>
            </a:fld>
            <a:endParaRPr lang="de-CH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CH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CH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CH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DD18AB9-A3A8-43F0-A3E2-09FB1308C42B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6121760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24000" y="1792223"/>
            <a:ext cx="9144000" cy="1717739"/>
          </a:xfrm>
        </p:spPr>
        <p:txBody>
          <a:bodyPr anchor="b"/>
          <a:lstStyle>
            <a:lvl1pPr algn="ctr">
              <a:defRPr sz="6000">
                <a:solidFill>
                  <a:schemeClr val="tx1"/>
                </a:solidFill>
              </a:defRPr>
            </a:lvl1pPr>
          </a:lstStyle>
          <a:p>
            <a:r>
              <a:rPr lang="de-DE" dirty="0" smtClean="0"/>
              <a:t>Titelmasterformat durch Klicken bearbeiten</a:t>
            </a:r>
            <a:endParaRPr lang="de-CH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smtClean="0"/>
              <a:t>Formatvorlage des Untertitelmasters durch Klicken bearbeiten</a:t>
            </a:r>
            <a:endParaRPr lang="de-CH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979659-D24B-43AE-9E4A-A8803EFD7244}" type="datetime1">
              <a:rPr lang="de-CH" smtClean="0"/>
              <a:t>19.08.2016</a:t>
            </a:fld>
            <a:endParaRPr lang="de-CH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65D5BE-0D90-470B-B17C-7C09212488F1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4347810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CH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CH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235FEF-C20C-4A99-8B17-E107BF93ED19}" type="datetime1">
              <a:rPr lang="de-CH" smtClean="0"/>
              <a:t>19.08.2016</a:t>
            </a:fld>
            <a:endParaRPr lang="de-CH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65D5BE-0D90-470B-B17C-7C09212488F1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0731360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CH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CH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B6B153-EF07-411C-8C5F-04ABD04816A1}" type="datetime1">
              <a:rPr lang="de-CH" smtClean="0"/>
              <a:t>19.08.2016</a:t>
            </a:fld>
            <a:endParaRPr lang="de-CH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65D5BE-0D90-470B-B17C-7C09212488F1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8625365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CH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CH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8090CD-85C2-4AD8-B68B-3B23206875FE}" type="datetime1">
              <a:rPr lang="de-CH" smtClean="0"/>
              <a:t>19.08.2016</a:t>
            </a:fld>
            <a:endParaRPr lang="de-CH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65D5BE-0D90-470B-B17C-7C09212488F1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9185916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de-CH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928132-52A0-4F92-A3EA-466FA0FA64DE}" type="datetime1">
              <a:rPr lang="de-CH" smtClean="0"/>
              <a:t>19.08.2016</a:t>
            </a:fld>
            <a:endParaRPr lang="de-CH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65D5BE-0D90-470B-B17C-7C09212488F1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2344901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CH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CH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CH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60C602-6D18-4AC4-960A-54288161A84A}" type="datetime1">
              <a:rPr lang="de-CH" smtClean="0"/>
              <a:t>19.08.2016</a:t>
            </a:fld>
            <a:endParaRPr lang="de-CH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65D5BE-0D90-470B-B17C-7C09212488F1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9956812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CH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CH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CH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F99FB-7F1F-4DBA-BCC1-8242D832E78D}" type="datetime1">
              <a:rPr lang="de-CH" smtClean="0"/>
              <a:t>19.08.2016</a:t>
            </a:fld>
            <a:endParaRPr lang="de-CH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65D5BE-0D90-470B-B17C-7C09212488F1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4109712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CH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0EECF0-4F75-4200-84AC-389047F0ED05}" type="datetime1">
              <a:rPr lang="de-CH" smtClean="0"/>
              <a:t>19.08.2016</a:t>
            </a:fld>
            <a:endParaRPr lang="de-CH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65D5BE-0D90-470B-B17C-7C09212488F1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3598369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CD50AD-16D8-40DC-B3A3-50502C54ECA8}" type="datetime1">
              <a:rPr lang="de-CH" smtClean="0"/>
              <a:t>19.08.2016</a:t>
            </a:fld>
            <a:endParaRPr lang="de-CH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65D5BE-0D90-470B-B17C-7C09212488F1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4066323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de-CH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CH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FA0C1D-FB32-4EF6-B678-A5034A88C7C1}" type="datetime1">
              <a:rPr lang="de-CH" smtClean="0"/>
              <a:t>19.08.2016</a:t>
            </a:fld>
            <a:endParaRPr lang="de-CH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65D5BE-0D90-470B-B17C-7C09212488F1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2191439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de-CH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CH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23261C-A00B-425D-A5A2-9D0DA3625DD6}" type="datetime1">
              <a:rPr lang="de-CH" smtClean="0"/>
              <a:t>19.08.2016</a:t>
            </a:fld>
            <a:endParaRPr lang="de-CH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65D5BE-0D90-470B-B17C-7C09212488F1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4663568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de-DE" dirty="0" smtClean="0"/>
              <a:t>Titel durch Klicken hinzufügen</a:t>
            </a:r>
            <a:endParaRPr lang="de-CH" dirty="0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CH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688AB2-A9E5-4629-AB78-3722112ADF9D}" type="datetime1">
              <a:rPr lang="de-CH" smtClean="0"/>
              <a:t>19.08.2016</a:t>
            </a:fld>
            <a:endParaRPr lang="de-CH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CH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65D5BE-0D90-470B-B17C-7C09212488F1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1249245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kern="1200" baseline="0">
          <a:solidFill>
            <a:schemeClr val="tx1"/>
          </a:solidFill>
          <a:latin typeface="+mn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24000" y="1792223"/>
            <a:ext cx="9144000" cy="1042417"/>
          </a:xfrm>
        </p:spPr>
        <p:txBody>
          <a:bodyPr/>
          <a:lstStyle/>
          <a:p>
            <a:r>
              <a:rPr lang="de-CH" dirty="0" smtClean="0"/>
              <a:t>VENEDIG</a:t>
            </a:r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469141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 smtClean="0"/>
              <a:t>VENEDIG</a:t>
            </a:r>
            <a:endParaRPr lang="de-CH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de-CH" sz="4400" dirty="0" smtClean="0"/>
              <a:t>414.6 km</a:t>
            </a:r>
            <a:r>
              <a:rPr lang="de-CH" sz="4400" baseline="30000" dirty="0" smtClean="0"/>
              <a:t>2</a:t>
            </a:r>
            <a:r>
              <a:rPr lang="de-CH" sz="4400" dirty="0" smtClean="0"/>
              <a:t>, davon 257.7 km</a:t>
            </a:r>
            <a:r>
              <a:rPr lang="de-CH" sz="4400" baseline="30000" dirty="0" smtClean="0"/>
              <a:t>2</a:t>
            </a:r>
            <a:r>
              <a:rPr lang="de-CH" sz="4400" dirty="0" smtClean="0"/>
              <a:t> Wasserfläche</a:t>
            </a:r>
            <a:endParaRPr lang="de-CH" sz="4400" baseline="30000" dirty="0" smtClean="0"/>
          </a:p>
          <a:p>
            <a:r>
              <a:rPr lang="de-CH" sz="4400" dirty="0" smtClean="0"/>
              <a:t>264’000 Einwohner (2015)</a:t>
            </a:r>
          </a:p>
          <a:p>
            <a:r>
              <a:rPr lang="de-CH" sz="4400" dirty="0" smtClean="0"/>
              <a:t>118 Inseln</a:t>
            </a:r>
          </a:p>
          <a:p>
            <a:r>
              <a:rPr lang="de-CH" sz="4400" dirty="0" smtClean="0"/>
              <a:t>Auf UNESCO-Liste des Welterbes</a:t>
            </a:r>
            <a:endParaRPr lang="de-CH" sz="4400" dirty="0"/>
          </a:p>
        </p:txBody>
      </p:sp>
    </p:spTree>
    <p:extLst>
      <p:ext uri="{BB962C8B-B14F-4D97-AF65-F5344CB8AC3E}">
        <p14:creationId xmlns:p14="http://schemas.microsoft.com/office/powerpoint/2010/main" val="24635818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 smtClean="0"/>
              <a:t>VENEDIG</a:t>
            </a:r>
            <a:endParaRPr lang="de-CH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7" name="Textfeld 6"/>
          <p:cNvSpPr txBox="1"/>
          <p:nvPr/>
        </p:nvSpPr>
        <p:spPr>
          <a:xfrm>
            <a:off x="3892788" y="603995"/>
            <a:ext cx="302929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CH" sz="4400" dirty="0" smtClean="0"/>
              <a:t>Markusturm</a:t>
            </a:r>
            <a:endParaRPr lang="de-CH" sz="4400" dirty="0"/>
          </a:p>
        </p:txBody>
      </p:sp>
    </p:spTree>
    <p:extLst>
      <p:ext uri="{BB962C8B-B14F-4D97-AF65-F5344CB8AC3E}">
        <p14:creationId xmlns:p14="http://schemas.microsoft.com/office/powerpoint/2010/main" val="17519001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 smtClean="0"/>
              <a:t>VENEDIG</a:t>
            </a:r>
            <a:endParaRPr lang="de-CH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31681045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 smtClean="0"/>
              <a:t>VENEDIG</a:t>
            </a:r>
            <a:endParaRPr lang="de-CH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1351370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888428"/>
          </a:xfrm>
        </p:spPr>
        <p:txBody>
          <a:bodyPr/>
          <a:lstStyle/>
          <a:p>
            <a:r>
              <a:rPr lang="de-CH" sz="4800" dirty="0" smtClean="0"/>
              <a:t>VENEDIG</a:t>
            </a:r>
            <a:endParaRPr lang="de-CH" sz="4800" dirty="0"/>
          </a:p>
        </p:txBody>
      </p:sp>
      <p:pic>
        <p:nvPicPr>
          <p:cNvPr id="6" name="Bildplatzhalter 5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680" b="23680"/>
          <a:stretch>
            <a:fillRect/>
          </a:stretch>
        </p:blipFill>
        <p:spPr>
          <a:xfrm>
            <a:off x="839788" y="1664208"/>
            <a:ext cx="3925761" cy="3493008"/>
          </a:xfrm>
        </p:spPr>
      </p:pic>
      <p:graphicFrame>
        <p:nvGraphicFramePr>
          <p:cNvPr id="8" name="Tabel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23986404"/>
              </p:ext>
            </p:extLst>
          </p:nvPr>
        </p:nvGraphicFramePr>
        <p:xfrm>
          <a:off x="5444066" y="1905031"/>
          <a:ext cx="6260253" cy="3200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88514"/>
                <a:gridCol w="1309958"/>
                <a:gridCol w="2661781"/>
              </a:tblGrid>
              <a:tr h="202692">
                <a:tc>
                  <a:txBody>
                    <a:bodyPr/>
                    <a:lstStyle/>
                    <a:p>
                      <a:r>
                        <a:rPr lang="de-CH" sz="3600" dirty="0" smtClean="0"/>
                        <a:t>Hotels</a:t>
                      </a:r>
                      <a:endParaRPr lang="de-CH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CH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CH" sz="3600" dirty="0" smtClean="0"/>
                        <a:t>Pro Nacht</a:t>
                      </a:r>
                      <a:endParaRPr lang="de-CH" sz="36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de-CH" sz="3600" dirty="0" err="1" smtClean="0"/>
                        <a:t>Rialto</a:t>
                      </a:r>
                      <a:endParaRPr lang="de-CH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tabLst>
                          <a:tab pos="1262063" algn="l"/>
                        </a:tabLst>
                      </a:pPr>
                      <a:r>
                        <a:rPr lang="de-CH" sz="2400" dirty="0" smtClean="0"/>
                        <a:t>Euro</a:t>
                      </a:r>
                      <a:endParaRPr lang="de-CH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tabLst/>
                      </a:pPr>
                      <a:r>
                        <a:rPr lang="de-CH" sz="3600" dirty="0" smtClean="0"/>
                        <a:t>161</a:t>
                      </a:r>
                      <a:endParaRPr lang="de-CH" sz="36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de-CH" sz="3600" dirty="0" smtClean="0"/>
                        <a:t>Bologna</a:t>
                      </a:r>
                      <a:endParaRPr lang="de-CH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tabLst>
                          <a:tab pos="1262063" algn="l"/>
                        </a:tabLst>
                      </a:pPr>
                      <a:r>
                        <a:rPr lang="de-CH" sz="2400" dirty="0" smtClean="0"/>
                        <a:t>Euro</a:t>
                      </a:r>
                      <a:endParaRPr lang="de-CH" sz="2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tabLst/>
                      </a:pPr>
                      <a:r>
                        <a:rPr lang="de-CH" sz="3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110</a:t>
                      </a:r>
                      <a:endParaRPr lang="de-CH" sz="36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de-CH" sz="3600" dirty="0" err="1" smtClean="0"/>
                        <a:t>Colombia</a:t>
                      </a:r>
                      <a:endParaRPr lang="de-CH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tabLst>
                          <a:tab pos="1262063" algn="l"/>
                        </a:tabLst>
                      </a:pPr>
                      <a:r>
                        <a:rPr lang="de-CH" sz="2400" dirty="0" smtClean="0"/>
                        <a:t>Euro</a:t>
                      </a:r>
                      <a:endParaRPr lang="de-CH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tabLst/>
                      </a:pPr>
                      <a:r>
                        <a:rPr lang="de-CH" sz="3600" dirty="0" smtClean="0"/>
                        <a:t>179</a:t>
                      </a:r>
                      <a:endParaRPr lang="de-CH" sz="36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de-CH" sz="3600" dirty="0" smtClean="0"/>
                        <a:t>Titan</a:t>
                      </a:r>
                      <a:endParaRPr lang="de-CH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tabLst>
                          <a:tab pos="1262063" algn="l"/>
                        </a:tabLst>
                      </a:pPr>
                      <a:r>
                        <a:rPr lang="de-CH" sz="2400" dirty="0" smtClean="0"/>
                        <a:t>Euro</a:t>
                      </a:r>
                      <a:endParaRPr lang="de-CH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tabLst/>
                      </a:pPr>
                      <a:r>
                        <a:rPr lang="de-CH" sz="3600" dirty="0" smtClean="0"/>
                        <a:t>107</a:t>
                      </a:r>
                      <a:endParaRPr lang="de-CH" sz="3600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691910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 smtClean="0"/>
              <a:t>Paläste in VENEDIG</a:t>
            </a:r>
            <a:endParaRPr lang="de-CH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de-CH" sz="4400" dirty="0" smtClean="0"/>
              <a:t>Palazzo </a:t>
            </a:r>
            <a:r>
              <a:rPr lang="de-CH" sz="4400" dirty="0" err="1" smtClean="0"/>
              <a:t>Ducale</a:t>
            </a:r>
            <a:endParaRPr lang="de-CH" sz="4400" dirty="0" smtClean="0"/>
          </a:p>
          <a:p>
            <a:pPr marL="0" indent="0">
              <a:buNone/>
            </a:pPr>
            <a:r>
              <a:rPr lang="de-CH" sz="4400" dirty="0" err="1" smtClean="0"/>
              <a:t>Fondaco</a:t>
            </a:r>
            <a:r>
              <a:rPr lang="de-CH" sz="4400" dirty="0" smtClean="0"/>
              <a:t> </a:t>
            </a:r>
            <a:r>
              <a:rPr lang="de-CH" sz="4400" dirty="0" err="1" smtClean="0"/>
              <a:t>dei</a:t>
            </a:r>
            <a:r>
              <a:rPr lang="de-CH" sz="4400" dirty="0" smtClean="0"/>
              <a:t> </a:t>
            </a:r>
            <a:r>
              <a:rPr lang="de-CH" sz="4400" dirty="0" err="1" smtClean="0"/>
              <a:t>Turchi</a:t>
            </a:r>
            <a:endParaRPr lang="de-CH" sz="4400" dirty="0" smtClean="0"/>
          </a:p>
          <a:p>
            <a:pPr marL="0" indent="0">
              <a:buNone/>
            </a:pPr>
            <a:r>
              <a:rPr lang="de-CH" sz="4400" dirty="0" err="1" smtClean="0"/>
              <a:t>Ca</a:t>
            </a:r>
            <a:r>
              <a:rPr lang="de-CH" sz="4400" dirty="0" smtClean="0"/>
              <a:t>’ d’ </a:t>
            </a:r>
            <a:r>
              <a:rPr lang="de-CH" sz="4400" dirty="0" err="1" smtClean="0"/>
              <a:t>Oro</a:t>
            </a:r>
            <a:endParaRPr lang="de-CH" sz="4400" dirty="0" smtClean="0"/>
          </a:p>
          <a:p>
            <a:pPr marL="0" indent="0">
              <a:buNone/>
            </a:pPr>
            <a:r>
              <a:rPr lang="de-CH" sz="4400" dirty="0" err="1" smtClean="0"/>
              <a:t>Biblioteca</a:t>
            </a:r>
            <a:r>
              <a:rPr lang="de-CH" sz="4400" dirty="0" smtClean="0"/>
              <a:t> </a:t>
            </a:r>
            <a:r>
              <a:rPr lang="de-CH" sz="4400" dirty="0" err="1" smtClean="0"/>
              <a:t>Marciana</a:t>
            </a:r>
            <a:endParaRPr lang="de-CH" sz="4400" dirty="0" smtClean="0"/>
          </a:p>
          <a:p>
            <a:pPr marL="0" indent="0">
              <a:buNone/>
            </a:pPr>
            <a:endParaRPr lang="de-CH" sz="4400" dirty="0"/>
          </a:p>
        </p:txBody>
      </p:sp>
    </p:spTree>
    <p:extLst>
      <p:ext uri="{BB962C8B-B14F-4D97-AF65-F5344CB8AC3E}">
        <p14:creationId xmlns:p14="http://schemas.microsoft.com/office/powerpoint/2010/main" val="40361879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4827" y="1024128"/>
            <a:ext cx="2462346" cy="47608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21184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55</Words>
  <Application>Microsoft Office PowerPoint</Application>
  <PresentationFormat>Breitbild</PresentationFormat>
  <Paragraphs>30</Paragraphs>
  <Slides>8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2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8</vt:i4>
      </vt:variant>
    </vt:vector>
  </HeadingPairs>
  <TitlesOfParts>
    <vt:vector size="11" baseType="lpstr">
      <vt:lpstr>Arial</vt:lpstr>
      <vt:lpstr>Calibri</vt:lpstr>
      <vt:lpstr>Office Theme</vt:lpstr>
      <vt:lpstr>VENEDIG</vt:lpstr>
      <vt:lpstr>VENEDIG</vt:lpstr>
      <vt:lpstr>VENEDIG</vt:lpstr>
      <vt:lpstr>VENEDIG</vt:lpstr>
      <vt:lpstr>VENEDIG</vt:lpstr>
      <vt:lpstr>VENEDIG</vt:lpstr>
      <vt:lpstr>Paläste in VENEDIG</vt:lpstr>
      <vt:lpstr>PowerPoint-Präsentation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Aldo Lehner</dc:creator>
  <cp:lastModifiedBy>Aldo Lehner</cp:lastModifiedBy>
  <cp:revision>25</cp:revision>
  <dcterms:created xsi:type="dcterms:W3CDTF">2016-08-19T09:50:32Z</dcterms:created>
  <dcterms:modified xsi:type="dcterms:W3CDTF">2016-08-19T15:21:41Z</dcterms:modified>
</cp:coreProperties>
</file>