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</p:sldMasterIdLst>
  <p:notesMasterIdLst>
    <p:notesMasterId r:id="rId13"/>
  </p:notesMasterIdLst>
  <p:sldIdLst>
    <p:sldId id="274" r:id="rId2"/>
    <p:sldId id="258" r:id="rId3"/>
    <p:sldId id="259" r:id="rId4"/>
    <p:sldId id="260" r:id="rId5"/>
    <p:sldId id="278" r:id="rId6"/>
    <p:sldId id="261" r:id="rId7"/>
    <p:sldId id="293" r:id="rId8"/>
    <p:sldId id="266" r:id="rId9"/>
    <p:sldId id="292" r:id="rId10"/>
    <p:sldId id="272" r:id="rId11"/>
    <p:sldId id="294" r:id="rId1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B200B823-1710-4EFF-9D5C-6CC6FC032983}">
          <p14:sldIdLst>
            <p14:sldId id="274"/>
            <p14:sldId id="258"/>
            <p14:sldId id="259"/>
            <p14:sldId id="260"/>
            <p14:sldId id="278"/>
            <p14:sldId id="261"/>
            <p14:sldId id="293"/>
            <p14:sldId id="266"/>
            <p14:sldId id="292"/>
            <p14:sldId id="272"/>
            <p14:sldId id="2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2B0"/>
    <a:srgbClr val="F4001B"/>
    <a:srgbClr val="0053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09" autoAdjust="0"/>
    <p:restoredTop sz="94660"/>
  </p:normalViewPr>
  <p:slideViewPr>
    <p:cSldViewPr>
      <p:cViewPr varScale="1">
        <p:scale>
          <a:sx n="99" d="100"/>
          <a:sy n="99" d="100"/>
        </p:scale>
        <p:origin x="228" y="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CE0BB8-A326-429F-A594-0E3DD11B0FA6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CH"/>
        </a:p>
      </dgm:t>
    </dgm:pt>
    <dgm:pt modelId="{5F64E49C-400F-482F-932E-690765A0C022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pPr algn="l"/>
          <a:r>
            <a:rPr lang="de-CH" dirty="0" smtClean="0"/>
            <a:t>Morgens</a:t>
          </a:r>
          <a:br>
            <a:rPr lang="de-CH" dirty="0" smtClean="0"/>
          </a:br>
          <a:r>
            <a:rPr lang="de-CH" dirty="0" smtClean="0"/>
            <a:t>von…</a:t>
          </a:r>
          <a:endParaRPr lang="de-CH" dirty="0"/>
        </a:p>
      </dgm:t>
    </dgm:pt>
    <dgm:pt modelId="{E7A869FA-B721-4559-BE01-F1BA13137AB7}" type="parTrans" cxnId="{9358F153-9621-4120-95A3-EC58203B3C68}">
      <dgm:prSet/>
      <dgm:spPr/>
      <dgm:t>
        <a:bodyPr/>
        <a:lstStyle/>
        <a:p>
          <a:endParaRPr lang="de-CH"/>
        </a:p>
      </dgm:t>
    </dgm:pt>
    <dgm:pt modelId="{46EC8EFC-639E-447F-95F7-0175CA34EDC5}" type="sibTrans" cxnId="{9358F153-9621-4120-95A3-EC58203B3C68}">
      <dgm:prSet/>
      <dgm:spPr/>
      <dgm:t>
        <a:bodyPr/>
        <a:lstStyle/>
        <a:p>
          <a:endParaRPr lang="de-CH"/>
        </a:p>
      </dgm:t>
    </dgm:pt>
    <dgm:pt modelId="{BAC722E1-27E2-488A-8921-87D1A70D96DA}">
      <dgm:prSet phldrT="[Text]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de-CH" dirty="0" smtClean="0"/>
            <a:t>11:55 Uhr</a:t>
          </a:r>
          <a:endParaRPr lang="de-CH" dirty="0"/>
        </a:p>
      </dgm:t>
    </dgm:pt>
    <dgm:pt modelId="{80609054-2891-4980-B58E-C723EA7FBF7F}" type="parTrans" cxnId="{4A00AEE9-846E-4D59-88A8-3592B194F874}">
      <dgm:prSet/>
      <dgm:spPr/>
      <dgm:t>
        <a:bodyPr/>
        <a:lstStyle/>
        <a:p>
          <a:endParaRPr lang="de-CH"/>
        </a:p>
      </dgm:t>
    </dgm:pt>
    <dgm:pt modelId="{2E13CE31-357A-4322-A040-4997982119CD}" type="sibTrans" cxnId="{4A00AEE9-846E-4D59-88A8-3592B194F874}">
      <dgm:prSet/>
      <dgm:spPr/>
      <dgm:t>
        <a:bodyPr/>
        <a:lstStyle/>
        <a:p>
          <a:endParaRPr lang="de-CH"/>
        </a:p>
      </dgm:t>
    </dgm:pt>
    <dgm:pt modelId="{3E6C3280-AC2F-4C7A-9AEF-783694AD9125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pPr algn="l"/>
          <a:r>
            <a:rPr lang="de-CH" dirty="0" smtClean="0"/>
            <a:t>Nachmittags</a:t>
          </a:r>
          <a:br>
            <a:rPr lang="de-CH" dirty="0" smtClean="0"/>
          </a:br>
          <a:r>
            <a:rPr lang="de-CH" dirty="0" smtClean="0"/>
            <a:t>von…</a:t>
          </a:r>
          <a:endParaRPr lang="de-CH" dirty="0"/>
        </a:p>
      </dgm:t>
    </dgm:pt>
    <dgm:pt modelId="{5DD1D89C-C9F7-4A75-B1FA-93058EFFDC80}" type="parTrans" cxnId="{620F0320-2C05-4C6C-ACA7-F32206B1A69B}">
      <dgm:prSet/>
      <dgm:spPr/>
      <dgm:t>
        <a:bodyPr/>
        <a:lstStyle/>
        <a:p>
          <a:endParaRPr lang="de-CH"/>
        </a:p>
      </dgm:t>
    </dgm:pt>
    <dgm:pt modelId="{3455C70F-F3EC-429B-867F-12F1D5DC0F3E}" type="sibTrans" cxnId="{620F0320-2C05-4C6C-ACA7-F32206B1A69B}">
      <dgm:prSet/>
      <dgm:spPr/>
      <dgm:t>
        <a:bodyPr/>
        <a:lstStyle/>
        <a:p>
          <a:endParaRPr lang="de-CH"/>
        </a:p>
      </dgm:t>
    </dgm:pt>
    <dgm:pt modelId="{8D725569-6446-4259-9E2C-039AE2D9A798}">
      <dgm:prSet phldrT="[Text]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de-CH" dirty="0" smtClean="0"/>
            <a:t>13:00 Uhr</a:t>
          </a:r>
          <a:endParaRPr lang="de-CH" dirty="0"/>
        </a:p>
      </dgm:t>
    </dgm:pt>
    <dgm:pt modelId="{FC68D3B4-8056-4233-A731-FE9632DF622F}" type="parTrans" cxnId="{B9C4ED86-FDF2-4CBC-9D93-8E7E6C7C5551}">
      <dgm:prSet/>
      <dgm:spPr/>
      <dgm:t>
        <a:bodyPr/>
        <a:lstStyle/>
        <a:p>
          <a:endParaRPr lang="de-CH"/>
        </a:p>
      </dgm:t>
    </dgm:pt>
    <dgm:pt modelId="{A42A8121-D18C-48E3-8389-29E6AF3EE5ED}" type="sibTrans" cxnId="{B9C4ED86-FDF2-4CBC-9D93-8E7E6C7C5551}">
      <dgm:prSet/>
      <dgm:spPr/>
      <dgm:t>
        <a:bodyPr/>
        <a:lstStyle/>
        <a:p>
          <a:endParaRPr lang="de-CH"/>
        </a:p>
      </dgm:t>
    </dgm:pt>
    <dgm:pt modelId="{E41ED792-3296-4435-B02A-CE0999187114}">
      <dgm:prSet phldrT="[Text]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de-CH" dirty="0" smtClean="0"/>
            <a:t>16:40 Uhr</a:t>
          </a:r>
          <a:endParaRPr lang="de-CH" dirty="0"/>
        </a:p>
      </dgm:t>
    </dgm:pt>
    <dgm:pt modelId="{FFDD9ABF-DCDF-440F-9165-09E9437D7BBD}" type="parTrans" cxnId="{CF58A67D-7370-44CB-B2D9-559A66314795}">
      <dgm:prSet/>
      <dgm:spPr/>
      <dgm:t>
        <a:bodyPr/>
        <a:lstStyle/>
        <a:p>
          <a:endParaRPr lang="de-CH"/>
        </a:p>
      </dgm:t>
    </dgm:pt>
    <dgm:pt modelId="{74DB6B24-5C41-4179-B1C7-B6BE8AAA2AAF}" type="sibTrans" cxnId="{CF58A67D-7370-44CB-B2D9-559A66314795}">
      <dgm:prSet/>
      <dgm:spPr/>
      <dgm:t>
        <a:bodyPr/>
        <a:lstStyle/>
        <a:p>
          <a:endParaRPr lang="de-CH"/>
        </a:p>
      </dgm:t>
    </dgm:pt>
    <dgm:pt modelId="{A99166FE-78D3-4A16-BDF4-0F23DA248B77}">
      <dgm:prSet phldrT="[Text]"/>
      <dgm:spPr>
        <a:ln>
          <a:noFill/>
        </a:ln>
      </dgm:spPr>
      <dgm:t>
        <a:bodyPr/>
        <a:lstStyle/>
        <a:p>
          <a:r>
            <a:rPr lang="de-CH" dirty="0" smtClean="0"/>
            <a:t>bis</a:t>
          </a:r>
          <a:endParaRPr lang="de-CH" dirty="0"/>
        </a:p>
      </dgm:t>
    </dgm:pt>
    <dgm:pt modelId="{4B710B1F-7F00-4176-8376-D51594A6B6D9}" type="parTrans" cxnId="{ACBC4062-28C7-483A-8A7F-6C0716C88C96}">
      <dgm:prSet/>
      <dgm:spPr>
        <a:ln>
          <a:noFill/>
        </a:ln>
      </dgm:spPr>
      <dgm:t>
        <a:bodyPr/>
        <a:lstStyle/>
        <a:p>
          <a:endParaRPr lang="de-CH"/>
        </a:p>
      </dgm:t>
    </dgm:pt>
    <dgm:pt modelId="{5F309AFB-7825-4283-8BEF-BBD7C5A70063}" type="sibTrans" cxnId="{ACBC4062-28C7-483A-8A7F-6C0716C88C96}">
      <dgm:prSet/>
      <dgm:spPr/>
      <dgm:t>
        <a:bodyPr/>
        <a:lstStyle/>
        <a:p>
          <a:endParaRPr lang="de-CH"/>
        </a:p>
      </dgm:t>
    </dgm:pt>
    <dgm:pt modelId="{A3591E46-1E51-4C9F-8B2F-087A191899D7}">
      <dgm:prSet phldrT="[Text]"/>
      <dgm:spPr>
        <a:ln>
          <a:noFill/>
        </a:ln>
      </dgm:spPr>
      <dgm:t>
        <a:bodyPr/>
        <a:lstStyle/>
        <a:p>
          <a:r>
            <a:rPr lang="de-CH" dirty="0" smtClean="0"/>
            <a:t>bis</a:t>
          </a:r>
          <a:endParaRPr lang="de-CH" dirty="0"/>
        </a:p>
      </dgm:t>
    </dgm:pt>
    <dgm:pt modelId="{8CC2767A-485D-4301-825B-35A75D32D313}" type="parTrans" cxnId="{31998540-77D0-46A4-8C13-2E8A96BF41B8}">
      <dgm:prSet/>
      <dgm:spPr>
        <a:ln>
          <a:noFill/>
        </a:ln>
      </dgm:spPr>
      <dgm:t>
        <a:bodyPr/>
        <a:lstStyle/>
        <a:p>
          <a:endParaRPr lang="de-CH"/>
        </a:p>
      </dgm:t>
    </dgm:pt>
    <dgm:pt modelId="{BAF35487-4361-4309-BD29-47CD9D279CBC}" type="sibTrans" cxnId="{31998540-77D0-46A4-8C13-2E8A96BF41B8}">
      <dgm:prSet/>
      <dgm:spPr/>
      <dgm:t>
        <a:bodyPr/>
        <a:lstStyle/>
        <a:p>
          <a:endParaRPr lang="de-CH"/>
        </a:p>
      </dgm:t>
    </dgm:pt>
    <dgm:pt modelId="{01A7B1B1-CE59-436E-B026-00284F1342FE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pPr algn="l"/>
          <a:r>
            <a:rPr lang="de-CH" dirty="0" smtClean="0"/>
            <a:t>Abends</a:t>
          </a:r>
          <a:br>
            <a:rPr lang="de-CH" dirty="0" smtClean="0"/>
          </a:br>
          <a:r>
            <a:rPr lang="de-CH" dirty="0" smtClean="0"/>
            <a:t>von…</a:t>
          </a:r>
          <a:endParaRPr lang="de-CH" dirty="0"/>
        </a:p>
      </dgm:t>
    </dgm:pt>
    <dgm:pt modelId="{DDE6AACF-6CB8-4853-BAC8-5D7980A8CBAA}" type="parTrans" cxnId="{CE6CFF20-787F-46B0-B506-8696519A8548}">
      <dgm:prSet/>
      <dgm:spPr/>
      <dgm:t>
        <a:bodyPr/>
        <a:lstStyle/>
        <a:p>
          <a:endParaRPr lang="de-CH"/>
        </a:p>
      </dgm:t>
    </dgm:pt>
    <dgm:pt modelId="{BAE2E178-B13B-4C5D-9852-6B5F5C638266}" type="sibTrans" cxnId="{CE6CFF20-787F-46B0-B506-8696519A8548}">
      <dgm:prSet/>
      <dgm:spPr/>
      <dgm:t>
        <a:bodyPr/>
        <a:lstStyle/>
        <a:p>
          <a:endParaRPr lang="de-CH"/>
        </a:p>
      </dgm:t>
    </dgm:pt>
    <dgm:pt modelId="{6A587132-273B-4205-A489-FA8638966C5C}">
      <dgm:prSet phldrT="[Text]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de-CH" dirty="0" smtClean="0"/>
            <a:t>18:10 Uhr</a:t>
          </a:r>
          <a:endParaRPr lang="de-CH" dirty="0"/>
        </a:p>
      </dgm:t>
    </dgm:pt>
    <dgm:pt modelId="{F5CD96FB-03D0-453A-A57A-EC12335AD19C}" type="parTrans" cxnId="{5E2ED6D4-4E89-4603-86C1-F1CE350CCF6F}">
      <dgm:prSet/>
      <dgm:spPr/>
      <dgm:t>
        <a:bodyPr/>
        <a:lstStyle/>
        <a:p>
          <a:endParaRPr lang="de-CH"/>
        </a:p>
      </dgm:t>
    </dgm:pt>
    <dgm:pt modelId="{293BE61A-F222-4ED2-949A-3DF31D842AA5}" type="sibTrans" cxnId="{5E2ED6D4-4E89-4603-86C1-F1CE350CCF6F}">
      <dgm:prSet/>
      <dgm:spPr/>
      <dgm:t>
        <a:bodyPr/>
        <a:lstStyle/>
        <a:p>
          <a:endParaRPr lang="de-CH"/>
        </a:p>
      </dgm:t>
    </dgm:pt>
    <dgm:pt modelId="{806EF21C-B099-4594-B2CF-5BCC22B303BC}">
      <dgm:prSet phldrT="[Text]"/>
      <dgm:spPr>
        <a:ln>
          <a:noFill/>
        </a:ln>
      </dgm:spPr>
      <dgm:t>
        <a:bodyPr/>
        <a:lstStyle/>
        <a:p>
          <a:r>
            <a:rPr lang="de-CH" dirty="0" smtClean="0"/>
            <a:t>bis</a:t>
          </a:r>
          <a:endParaRPr lang="de-CH" dirty="0"/>
        </a:p>
      </dgm:t>
    </dgm:pt>
    <dgm:pt modelId="{1361C8C7-EE73-4017-ABB1-61EB3C9F0E42}" type="parTrans" cxnId="{D539807B-2771-464D-9EAA-53ECA6738C78}">
      <dgm:prSet/>
      <dgm:spPr>
        <a:ln>
          <a:noFill/>
        </a:ln>
      </dgm:spPr>
      <dgm:t>
        <a:bodyPr/>
        <a:lstStyle/>
        <a:p>
          <a:endParaRPr lang="de-CH"/>
        </a:p>
      </dgm:t>
    </dgm:pt>
    <dgm:pt modelId="{AEFD9A1E-D477-439E-AC11-D1BD8D7CBC27}" type="sibTrans" cxnId="{D539807B-2771-464D-9EAA-53ECA6738C78}">
      <dgm:prSet/>
      <dgm:spPr/>
      <dgm:t>
        <a:bodyPr/>
        <a:lstStyle/>
        <a:p>
          <a:endParaRPr lang="de-CH"/>
        </a:p>
      </dgm:t>
    </dgm:pt>
    <dgm:pt modelId="{2CD5DE3D-0B25-49BF-A245-E854C9CE7E4F}">
      <dgm:prSet phldrT="[Text]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de-CH" dirty="0" smtClean="0"/>
            <a:t>21:50 Uhr</a:t>
          </a:r>
          <a:endParaRPr lang="de-CH" dirty="0"/>
        </a:p>
      </dgm:t>
    </dgm:pt>
    <dgm:pt modelId="{924B1A7E-B826-4BB0-8EF1-B0AC649F5B87}" type="parTrans" cxnId="{20C7EB7E-7C39-4A0C-B3EC-1E268127977B}">
      <dgm:prSet/>
      <dgm:spPr/>
      <dgm:t>
        <a:bodyPr/>
        <a:lstStyle/>
        <a:p>
          <a:endParaRPr lang="de-CH"/>
        </a:p>
      </dgm:t>
    </dgm:pt>
    <dgm:pt modelId="{EC563C2A-D179-4396-8E58-FAF6A3D4BC77}" type="sibTrans" cxnId="{20C7EB7E-7C39-4A0C-B3EC-1E268127977B}">
      <dgm:prSet/>
      <dgm:spPr/>
      <dgm:t>
        <a:bodyPr/>
        <a:lstStyle/>
        <a:p>
          <a:endParaRPr lang="de-CH"/>
        </a:p>
      </dgm:t>
    </dgm:pt>
    <dgm:pt modelId="{F6F9012A-87BE-4EE3-A690-055366B8F9D7}">
      <dgm:prSet phldrT="[Text]"/>
      <dgm:spPr>
        <a:noFill/>
        <a:ln>
          <a:noFill/>
        </a:ln>
      </dgm:spPr>
      <dgm:t>
        <a:bodyPr/>
        <a:lstStyle/>
        <a:p>
          <a:pPr algn="l"/>
          <a:endParaRPr lang="de-CH" dirty="0"/>
        </a:p>
      </dgm:t>
    </dgm:pt>
    <dgm:pt modelId="{CCBA445A-740D-4FBC-A5AA-BAD3E05D523B}" type="parTrans" cxnId="{24D0A245-B5B1-4530-B688-F2531A531578}">
      <dgm:prSet/>
      <dgm:spPr>
        <a:noFill/>
        <a:ln>
          <a:noFill/>
        </a:ln>
      </dgm:spPr>
      <dgm:t>
        <a:bodyPr/>
        <a:lstStyle/>
        <a:p>
          <a:endParaRPr lang="de-CH"/>
        </a:p>
      </dgm:t>
    </dgm:pt>
    <dgm:pt modelId="{C3FEADF4-409D-4F2E-9C8B-3307ABE47DA3}" type="sibTrans" cxnId="{24D0A245-B5B1-4530-B688-F2531A531578}">
      <dgm:prSet/>
      <dgm:spPr/>
      <dgm:t>
        <a:bodyPr/>
        <a:lstStyle/>
        <a:p>
          <a:endParaRPr lang="de-CH"/>
        </a:p>
      </dgm:t>
    </dgm:pt>
    <dgm:pt modelId="{7BDBCFF2-147B-49CB-8B65-4DA8F0922AAD}">
      <dgm:prSet phldrT="[Text]"/>
      <dgm:spPr>
        <a:noFill/>
        <a:ln>
          <a:noFill/>
        </a:ln>
      </dgm:spPr>
      <dgm:t>
        <a:bodyPr/>
        <a:lstStyle/>
        <a:p>
          <a:pPr algn="l"/>
          <a:endParaRPr lang="de-CH" dirty="0"/>
        </a:p>
      </dgm:t>
    </dgm:pt>
    <dgm:pt modelId="{4BCD8319-64C9-432E-BA12-C2D26B49BFE6}" type="parTrans" cxnId="{C8CA8A08-ED71-4762-A828-500BB6AAFBEC}">
      <dgm:prSet/>
      <dgm:spPr>
        <a:noFill/>
        <a:ln>
          <a:noFill/>
        </a:ln>
      </dgm:spPr>
      <dgm:t>
        <a:bodyPr/>
        <a:lstStyle/>
        <a:p>
          <a:endParaRPr lang="de-CH"/>
        </a:p>
      </dgm:t>
    </dgm:pt>
    <dgm:pt modelId="{A4D76997-24ED-4B31-AB9E-79A548470FE9}" type="sibTrans" cxnId="{C8CA8A08-ED71-4762-A828-500BB6AAFBEC}">
      <dgm:prSet/>
      <dgm:spPr/>
      <dgm:t>
        <a:bodyPr/>
        <a:lstStyle/>
        <a:p>
          <a:endParaRPr lang="de-CH"/>
        </a:p>
      </dgm:t>
    </dgm:pt>
    <dgm:pt modelId="{DC648DE9-BDDE-47A8-81F3-A959FD1297ED}">
      <dgm:prSet phldrT="[Text]"/>
      <dgm:spPr>
        <a:noFill/>
        <a:ln>
          <a:noFill/>
        </a:ln>
      </dgm:spPr>
      <dgm:t>
        <a:bodyPr/>
        <a:lstStyle/>
        <a:p>
          <a:pPr algn="l"/>
          <a:endParaRPr lang="de-CH" dirty="0"/>
        </a:p>
      </dgm:t>
    </dgm:pt>
    <dgm:pt modelId="{3E932220-C1A7-4DE7-839E-003C78B72851}" type="sibTrans" cxnId="{4C471BC2-DC23-4A0F-A6CF-7B5EFD51A188}">
      <dgm:prSet/>
      <dgm:spPr/>
      <dgm:t>
        <a:bodyPr/>
        <a:lstStyle/>
        <a:p>
          <a:endParaRPr lang="de-CH"/>
        </a:p>
      </dgm:t>
    </dgm:pt>
    <dgm:pt modelId="{E5A2F4F1-367B-4665-A7C8-AD9CA5ABEC2C}" type="parTrans" cxnId="{4C471BC2-DC23-4A0F-A6CF-7B5EFD51A188}">
      <dgm:prSet/>
      <dgm:spPr>
        <a:noFill/>
        <a:ln>
          <a:noFill/>
        </a:ln>
      </dgm:spPr>
      <dgm:t>
        <a:bodyPr/>
        <a:lstStyle/>
        <a:p>
          <a:endParaRPr lang="de-CH"/>
        </a:p>
      </dgm:t>
    </dgm:pt>
    <dgm:pt modelId="{F17F1358-CD5D-4C61-A104-38FAD3DCE1E0}">
      <dgm:prSet phldrT="[Text]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de-CH" dirty="0" smtClean="0"/>
            <a:t>08:15 Uhr</a:t>
          </a:r>
          <a:endParaRPr lang="de-CH" dirty="0"/>
        </a:p>
      </dgm:t>
    </dgm:pt>
    <dgm:pt modelId="{6AF437D9-F12C-4FB1-B037-870DD31C1775}" type="sibTrans" cxnId="{E1ED4EE2-E3AB-4084-B183-42741FF4A29E}">
      <dgm:prSet/>
      <dgm:spPr/>
      <dgm:t>
        <a:bodyPr/>
        <a:lstStyle/>
        <a:p>
          <a:endParaRPr lang="de-CH"/>
        </a:p>
      </dgm:t>
    </dgm:pt>
    <dgm:pt modelId="{1D979EB2-6C66-4EB5-8CD3-C2EE4CB89D9C}" type="parTrans" cxnId="{E1ED4EE2-E3AB-4084-B183-42741FF4A29E}">
      <dgm:prSet/>
      <dgm:spPr/>
      <dgm:t>
        <a:bodyPr/>
        <a:lstStyle/>
        <a:p>
          <a:endParaRPr lang="de-CH"/>
        </a:p>
      </dgm:t>
    </dgm:pt>
    <dgm:pt modelId="{E70590A1-CB01-42ED-8C65-49DC0EF7BFCF}" type="pres">
      <dgm:prSet presAssocID="{E7CE0BB8-A326-429F-A594-0E3DD11B0FA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de-CH"/>
        </a:p>
      </dgm:t>
    </dgm:pt>
    <dgm:pt modelId="{4351C1D7-3B9A-469C-9872-E64D1675B52B}" type="pres">
      <dgm:prSet presAssocID="{5F64E49C-400F-482F-932E-690765A0C022}" presName="root" presStyleCnt="0"/>
      <dgm:spPr/>
      <dgm:t>
        <a:bodyPr/>
        <a:lstStyle/>
        <a:p>
          <a:endParaRPr lang="de-CH"/>
        </a:p>
      </dgm:t>
    </dgm:pt>
    <dgm:pt modelId="{7B6A32A6-A91F-481E-BF3C-567CD07F9EBB}" type="pres">
      <dgm:prSet presAssocID="{5F64E49C-400F-482F-932E-690765A0C022}" presName="rootComposite" presStyleCnt="0"/>
      <dgm:spPr/>
      <dgm:t>
        <a:bodyPr/>
        <a:lstStyle/>
        <a:p>
          <a:endParaRPr lang="de-CH"/>
        </a:p>
      </dgm:t>
    </dgm:pt>
    <dgm:pt modelId="{D2B160AE-60EE-49B1-AB0B-296A6F051F5D}" type="pres">
      <dgm:prSet presAssocID="{5F64E49C-400F-482F-932E-690765A0C022}" presName="rootText" presStyleLbl="node1" presStyleIdx="0" presStyleCnt="3" custScaleX="124497" custScaleY="127474"/>
      <dgm:spPr/>
      <dgm:t>
        <a:bodyPr/>
        <a:lstStyle/>
        <a:p>
          <a:endParaRPr lang="de-CH"/>
        </a:p>
      </dgm:t>
    </dgm:pt>
    <dgm:pt modelId="{66AF27FE-DEEE-4493-8AB6-2DF75BD76863}" type="pres">
      <dgm:prSet presAssocID="{5F64E49C-400F-482F-932E-690765A0C022}" presName="rootConnector" presStyleLbl="node1" presStyleIdx="0" presStyleCnt="3"/>
      <dgm:spPr/>
      <dgm:t>
        <a:bodyPr/>
        <a:lstStyle/>
        <a:p>
          <a:endParaRPr lang="de-CH"/>
        </a:p>
      </dgm:t>
    </dgm:pt>
    <dgm:pt modelId="{7E6EDE5B-5DCC-483F-BDEE-F8B742382690}" type="pres">
      <dgm:prSet presAssocID="{5F64E49C-400F-482F-932E-690765A0C022}" presName="childShape" presStyleCnt="0"/>
      <dgm:spPr/>
      <dgm:t>
        <a:bodyPr/>
        <a:lstStyle/>
        <a:p>
          <a:endParaRPr lang="de-CH"/>
        </a:p>
      </dgm:t>
    </dgm:pt>
    <dgm:pt modelId="{2880CEAC-AF94-4C40-9A65-AB091322C543}" type="pres">
      <dgm:prSet presAssocID="{CCBA445A-740D-4FBC-A5AA-BAD3E05D523B}" presName="Name13" presStyleLbl="parChTrans1D2" presStyleIdx="0" presStyleCnt="12"/>
      <dgm:spPr/>
      <dgm:t>
        <a:bodyPr/>
        <a:lstStyle/>
        <a:p>
          <a:endParaRPr lang="de-CH"/>
        </a:p>
      </dgm:t>
    </dgm:pt>
    <dgm:pt modelId="{BE348649-D026-4AD6-85CA-2B877E9CAC35}" type="pres">
      <dgm:prSet presAssocID="{F6F9012A-87BE-4EE3-A690-055366B8F9D7}" presName="childText" presStyleLbl="bgAcc1" presStyleIdx="0" presStyleCnt="12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82715789-5A6E-42E7-AE77-4CCA967CF352}" type="pres">
      <dgm:prSet presAssocID="{1D979EB2-6C66-4EB5-8CD3-C2EE4CB89D9C}" presName="Name13" presStyleLbl="parChTrans1D2" presStyleIdx="1" presStyleCnt="12"/>
      <dgm:spPr/>
      <dgm:t>
        <a:bodyPr/>
        <a:lstStyle/>
        <a:p>
          <a:endParaRPr lang="de-CH"/>
        </a:p>
      </dgm:t>
    </dgm:pt>
    <dgm:pt modelId="{708D8021-C0C5-469D-87AA-07CD20DD4549}" type="pres">
      <dgm:prSet presAssocID="{F17F1358-CD5D-4C61-A104-38FAD3DCE1E0}" presName="childText" presStyleLbl="bgAcc1" presStyleIdx="1" presStyleCnt="12" custScaleX="124497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2937C455-D2D3-4F68-AB4C-42FDD485D8C6}" type="pres">
      <dgm:prSet presAssocID="{4B710B1F-7F00-4176-8376-D51594A6B6D9}" presName="Name13" presStyleLbl="parChTrans1D2" presStyleIdx="2" presStyleCnt="12"/>
      <dgm:spPr/>
      <dgm:t>
        <a:bodyPr/>
        <a:lstStyle/>
        <a:p>
          <a:endParaRPr lang="de-CH"/>
        </a:p>
      </dgm:t>
    </dgm:pt>
    <dgm:pt modelId="{4C3688E5-D649-458A-839E-2FA2629520C7}" type="pres">
      <dgm:prSet presAssocID="{A99166FE-78D3-4A16-BDF4-0F23DA248B77}" presName="childText" presStyleLbl="bgAcc1" presStyleIdx="2" presStyleCnt="12" custScaleX="124497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31775304-2651-453F-BE24-5761B5BBEB7E}" type="pres">
      <dgm:prSet presAssocID="{80609054-2891-4980-B58E-C723EA7FBF7F}" presName="Name13" presStyleLbl="parChTrans1D2" presStyleIdx="3" presStyleCnt="12"/>
      <dgm:spPr/>
      <dgm:t>
        <a:bodyPr/>
        <a:lstStyle/>
        <a:p>
          <a:endParaRPr lang="de-CH"/>
        </a:p>
      </dgm:t>
    </dgm:pt>
    <dgm:pt modelId="{6A61774E-83D5-4C66-A999-6CF5CF49A64C}" type="pres">
      <dgm:prSet presAssocID="{BAC722E1-27E2-488A-8921-87D1A70D96DA}" presName="childText" presStyleLbl="bgAcc1" presStyleIdx="3" presStyleCnt="12" custScaleX="124497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9E4CA38E-236B-414C-937B-65B84A432F52}" type="pres">
      <dgm:prSet presAssocID="{3E6C3280-AC2F-4C7A-9AEF-783694AD9125}" presName="root" presStyleCnt="0"/>
      <dgm:spPr/>
      <dgm:t>
        <a:bodyPr/>
        <a:lstStyle/>
        <a:p>
          <a:endParaRPr lang="de-CH"/>
        </a:p>
      </dgm:t>
    </dgm:pt>
    <dgm:pt modelId="{FA55899F-4636-465C-85F6-D23E39502DBD}" type="pres">
      <dgm:prSet presAssocID="{3E6C3280-AC2F-4C7A-9AEF-783694AD9125}" presName="rootComposite" presStyleCnt="0"/>
      <dgm:spPr/>
      <dgm:t>
        <a:bodyPr/>
        <a:lstStyle/>
        <a:p>
          <a:endParaRPr lang="de-CH"/>
        </a:p>
      </dgm:t>
    </dgm:pt>
    <dgm:pt modelId="{67C2E270-FB59-4561-A7E8-476C78CD8D65}" type="pres">
      <dgm:prSet presAssocID="{3E6C3280-AC2F-4C7A-9AEF-783694AD9125}" presName="rootText" presStyleLbl="node1" presStyleIdx="1" presStyleCnt="3" custScaleX="124497" custScaleY="127474"/>
      <dgm:spPr/>
      <dgm:t>
        <a:bodyPr/>
        <a:lstStyle/>
        <a:p>
          <a:endParaRPr lang="de-CH"/>
        </a:p>
      </dgm:t>
    </dgm:pt>
    <dgm:pt modelId="{FC1076BF-86E3-43BF-8D53-667BA5403AA5}" type="pres">
      <dgm:prSet presAssocID="{3E6C3280-AC2F-4C7A-9AEF-783694AD9125}" presName="rootConnector" presStyleLbl="node1" presStyleIdx="1" presStyleCnt="3"/>
      <dgm:spPr/>
      <dgm:t>
        <a:bodyPr/>
        <a:lstStyle/>
        <a:p>
          <a:endParaRPr lang="de-CH"/>
        </a:p>
      </dgm:t>
    </dgm:pt>
    <dgm:pt modelId="{4288AC2B-1765-4A47-A5DC-0F21AA7DD0D4}" type="pres">
      <dgm:prSet presAssocID="{3E6C3280-AC2F-4C7A-9AEF-783694AD9125}" presName="childShape" presStyleCnt="0"/>
      <dgm:spPr/>
      <dgm:t>
        <a:bodyPr/>
        <a:lstStyle/>
        <a:p>
          <a:endParaRPr lang="de-CH"/>
        </a:p>
      </dgm:t>
    </dgm:pt>
    <dgm:pt modelId="{7600C868-8761-4D6B-970B-F745E516C266}" type="pres">
      <dgm:prSet presAssocID="{E5A2F4F1-367B-4665-A7C8-AD9CA5ABEC2C}" presName="Name13" presStyleLbl="parChTrans1D2" presStyleIdx="4" presStyleCnt="12"/>
      <dgm:spPr/>
      <dgm:t>
        <a:bodyPr/>
        <a:lstStyle/>
        <a:p>
          <a:endParaRPr lang="de-CH"/>
        </a:p>
      </dgm:t>
    </dgm:pt>
    <dgm:pt modelId="{A5C9992D-A915-4490-ACC7-ABD9AC8810AA}" type="pres">
      <dgm:prSet presAssocID="{DC648DE9-BDDE-47A8-81F3-A959FD1297ED}" presName="childText" presStyleLbl="bgAcc1" presStyleIdx="4" presStyleCnt="12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0F5C3FBD-F0D7-457A-8A3D-F894E135081D}" type="pres">
      <dgm:prSet presAssocID="{FC68D3B4-8056-4233-A731-FE9632DF622F}" presName="Name13" presStyleLbl="parChTrans1D2" presStyleIdx="5" presStyleCnt="12"/>
      <dgm:spPr/>
      <dgm:t>
        <a:bodyPr/>
        <a:lstStyle/>
        <a:p>
          <a:endParaRPr lang="de-CH"/>
        </a:p>
      </dgm:t>
    </dgm:pt>
    <dgm:pt modelId="{0D4EFF92-B00F-433D-8E13-404EC2F306DD}" type="pres">
      <dgm:prSet presAssocID="{8D725569-6446-4259-9E2C-039AE2D9A798}" presName="childText" presStyleLbl="bgAcc1" presStyleIdx="5" presStyleCnt="12" custScaleX="124497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5B8F671E-5E77-48D4-AD23-415D145D72FF}" type="pres">
      <dgm:prSet presAssocID="{8CC2767A-485D-4301-825B-35A75D32D313}" presName="Name13" presStyleLbl="parChTrans1D2" presStyleIdx="6" presStyleCnt="12"/>
      <dgm:spPr/>
      <dgm:t>
        <a:bodyPr/>
        <a:lstStyle/>
        <a:p>
          <a:endParaRPr lang="de-CH"/>
        </a:p>
      </dgm:t>
    </dgm:pt>
    <dgm:pt modelId="{B1758A4B-FB01-4E33-B580-15E296A5DAF6}" type="pres">
      <dgm:prSet presAssocID="{A3591E46-1E51-4C9F-8B2F-087A191899D7}" presName="childText" presStyleLbl="bgAcc1" presStyleIdx="6" presStyleCnt="12" custScaleX="124497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924D06F6-7185-4D77-992C-D0E42528A2B9}" type="pres">
      <dgm:prSet presAssocID="{FFDD9ABF-DCDF-440F-9165-09E9437D7BBD}" presName="Name13" presStyleLbl="parChTrans1D2" presStyleIdx="7" presStyleCnt="12"/>
      <dgm:spPr/>
      <dgm:t>
        <a:bodyPr/>
        <a:lstStyle/>
        <a:p>
          <a:endParaRPr lang="de-CH"/>
        </a:p>
      </dgm:t>
    </dgm:pt>
    <dgm:pt modelId="{20401F6E-2218-4903-935B-57A86E61C90F}" type="pres">
      <dgm:prSet presAssocID="{E41ED792-3296-4435-B02A-CE0999187114}" presName="childText" presStyleLbl="bgAcc1" presStyleIdx="7" presStyleCnt="12" custScaleX="124497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B99A5C08-291D-495E-B605-44391234B86D}" type="pres">
      <dgm:prSet presAssocID="{01A7B1B1-CE59-436E-B026-00284F1342FE}" presName="root" presStyleCnt="0"/>
      <dgm:spPr/>
      <dgm:t>
        <a:bodyPr/>
        <a:lstStyle/>
        <a:p>
          <a:endParaRPr lang="de-CH"/>
        </a:p>
      </dgm:t>
    </dgm:pt>
    <dgm:pt modelId="{89A92BDF-B959-4160-8E20-68391CBF0155}" type="pres">
      <dgm:prSet presAssocID="{01A7B1B1-CE59-436E-B026-00284F1342FE}" presName="rootComposite" presStyleCnt="0"/>
      <dgm:spPr/>
      <dgm:t>
        <a:bodyPr/>
        <a:lstStyle/>
        <a:p>
          <a:endParaRPr lang="de-CH"/>
        </a:p>
      </dgm:t>
    </dgm:pt>
    <dgm:pt modelId="{FAF89C5A-7A86-4798-8D7C-6493155A2469}" type="pres">
      <dgm:prSet presAssocID="{01A7B1B1-CE59-436E-B026-00284F1342FE}" presName="rootText" presStyleLbl="node1" presStyleIdx="2" presStyleCnt="3" custScaleX="124497" custScaleY="127474"/>
      <dgm:spPr/>
      <dgm:t>
        <a:bodyPr/>
        <a:lstStyle/>
        <a:p>
          <a:endParaRPr lang="de-CH"/>
        </a:p>
      </dgm:t>
    </dgm:pt>
    <dgm:pt modelId="{AC3F0DCD-B575-4F76-93DC-D90C4B2CF804}" type="pres">
      <dgm:prSet presAssocID="{01A7B1B1-CE59-436E-B026-00284F1342FE}" presName="rootConnector" presStyleLbl="node1" presStyleIdx="2" presStyleCnt="3"/>
      <dgm:spPr/>
      <dgm:t>
        <a:bodyPr/>
        <a:lstStyle/>
        <a:p>
          <a:endParaRPr lang="de-CH"/>
        </a:p>
      </dgm:t>
    </dgm:pt>
    <dgm:pt modelId="{493E952A-5B84-4DA1-9FD2-229522C3550F}" type="pres">
      <dgm:prSet presAssocID="{01A7B1B1-CE59-436E-B026-00284F1342FE}" presName="childShape" presStyleCnt="0"/>
      <dgm:spPr/>
      <dgm:t>
        <a:bodyPr/>
        <a:lstStyle/>
        <a:p>
          <a:endParaRPr lang="de-CH"/>
        </a:p>
      </dgm:t>
    </dgm:pt>
    <dgm:pt modelId="{BE3EAFF3-E1C7-4061-8753-EBACC9EDA0AF}" type="pres">
      <dgm:prSet presAssocID="{4BCD8319-64C9-432E-BA12-C2D26B49BFE6}" presName="Name13" presStyleLbl="parChTrans1D2" presStyleIdx="8" presStyleCnt="12"/>
      <dgm:spPr/>
      <dgm:t>
        <a:bodyPr/>
        <a:lstStyle/>
        <a:p>
          <a:endParaRPr lang="de-CH"/>
        </a:p>
      </dgm:t>
    </dgm:pt>
    <dgm:pt modelId="{7F8FE4A9-0DE9-49DD-810F-605F5E5FF114}" type="pres">
      <dgm:prSet presAssocID="{7BDBCFF2-147B-49CB-8B65-4DA8F0922AAD}" presName="childText" presStyleLbl="bgAcc1" presStyleIdx="8" presStyleCnt="12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F88DB0F4-A17F-4688-95B1-5FA6C6295493}" type="pres">
      <dgm:prSet presAssocID="{F5CD96FB-03D0-453A-A57A-EC12335AD19C}" presName="Name13" presStyleLbl="parChTrans1D2" presStyleIdx="9" presStyleCnt="12"/>
      <dgm:spPr/>
      <dgm:t>
        <a:bodyPr/>
        <a:lstStyle/>
        <a:p>
          <a:endParaRPr lang="de-CH"/>
        </a:p>
      </dgm:t>
    </dgm:pt>
    <dgm:pt modelId="{2925C952-3C69-4BC8-8352-D45A11665B31}" type="pres">
      <dgm:prSet presAssocID="{6A587132-273B-4205-A489-FA8638966C5C}" presName="childText" presStyleLbl="bgAcc1" presStyleIdx="9" presStyleCnt="12" custScaleX="124497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EAAEDE6B-8CD4-4EFC-92C6-DE3061D75F24}" type="pres">
      <dgm:prSet presAssocID="{1361C8C7-EE73-4017-ABB1-61EB3C9F0E42}" presName="Name13" presStyleLbl="parChTrans1D2" presStyleIdx="10" presStyleCnt="12"/>
      <dgm:spPr/>
      <dgm:t>
        <a:bodyPr/>
        <a:lstStyle/>
        <a:p>
          <a:endParaRPr lang="de-CH"/>
        </a:p>
      </dgm:t>
    </dgm:pt>
    <dgm:pt modelId="{03C82D46-1174-4CED-825B-3A011305C6ED}" type="pres">
      <dgm:prSet presAssocID="{806EF21C-B099-4594-B2CF-5BCC22B303BC}" presName="childText" presStyleLbl="bgAcc1" presStyleIdx="10" presStyleCnt="12" custScaleX="124497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2A0EE326-4461-49A0-8B28-B96F6D74D1B5}" type="pres">
      <dgm:prSet presAssocID="{924B1A7E-B826-4BB0-8EF1-B0AC649F5B87}" presName="Name13" presStyleLbl="parChTrans1D2" presStyleIdx="11" presStyleCnt="12"/>
      <dgm:spPr/>
      <dgm:t>
        <a:bodyPr/>
        <a:lstStyle/>
        <a:p>
          <a:endParaRPr lang="de-CH"/>
        </a:p>
      </dgm:t>
    </dgm:pt>
    <dgm:pt modelId="{55815F01-5A78-42B0-8152-CF4C68EABA67}" type="pres">
      <dgm:prSet presAssocID="{2CD5DE3D-0B25-49BF-A245-E854C9CE7E4F}" presName="childText" presStyleLbl="bgAcc1" presStyleIdx="11" presStyleCnt="12" custScaleX="124497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</dgm:ptLst>
  <dgm:cxnLst>
    <dgm:cxn modelId="{341D6CE4-37F6-4BF5-9B03-42DC09D416DE}" type="presOf" srcId="{1D979EB2-6C66-4EB5-8CD3-C2EE4CB89D9C}" destId="{82715789-5A6E-42E7-AE77-4CCA967CF352}" srcOrd="0" destOrd="0" presId="urn:microsoft.com/office/officeart/2005/8/layout/hierarchy3"/>
    <dgm:cxn modelId="{C5A5B7D7-006B-4998-8A19-CBC33A20BCB1}" type="presOf" srcId="{80609054-2891-4980-B58E-C723EA7FBF7F}" destId="{31775304-2651-453F-BE24-5761B5BBEB7E}" srcOrd="0" destOrd="0" presId="urn:microsoft.com/office/officeart/2005/8/layout/hierarchy3"/>
    <dgm:cxn modelId="{8F82554B-8D0D-44B3-B1C9-13D7182D1214}" type="presOf" srcId="{01A7B1B1-CE59-436E-B026-00284F1342FE}" destId="{FAF89C5A-7A86-4798-8D7C-6493155A2469}" srcOrd="0" destOrd="0" presId="urn:microsoft.com/office/officeart/2005/8/layout/hierarchy3"/>
    <dgm:cxn modelId="{620F0320-2C05-4C6C-ACA7-F32206B1A69B}" srcId="{E7CE0BB8-A326-429F-A594-0E3DD11B0FA6}" destId="{3E6C3280-AC2F-4C7A-9AEF-783694AD9125}" srcOrd="1" destOrd="0" parTransId="{5DD1D89C-C9F7-4A75-B1FA-93058EFFDC80}" sibTransId="{3455C70F-F3EC-429B-867F-12F1D5DC0F3E}"/>
    <dgm:cxn modelId="{24D0A245-B5B1-4530-B688-F2531A531578}" srcId="{5F64E49C-400F-482F-932E-690765A0C022}" destId="{F6F9012A-87BE-4EE3-A690-055366B8F9D7}" srcOrd="0" destOrd="0" parTransId="{CCBA445A-740D-4FBC-A5AA-BAD3E05D523B}" sibTransId="{C3FEADF4-409D-4F2E-9C8B-3307ABE47DA3}"/>
    <dgm:cxn modelId="{ACBC4062-28C7-483A-8A7F-6C0716C88C96}" srcId="{5F64E49C-400F-482F-932E-690765A0C022}" destId="{A99166FE-78D3-4A16-BDF4-0F23DA248B77}" srcOrd="2" destOrd="0" parTransId="{4B710B1F-7F00-4176-8376-D51594A6B6D9}" sibTransId="{5F309AFB-7825-4283-8BEF-BBD7C5A70063}"/>
    <dgm:cxn modelId="{4C471BC2-DC23-4A0F-A6CF-7B5EFD51A188}" srcId="{3E6C3280-AC2F-4C7A-9AEF-783694AD9125}" destId="{DC648DE9-BDDE-47A8-81F3-A959FD1297ED}" srcOrd="0" destOrd="0" parTransId="{E5A2F4F1-367B-4665-A7C8-AD9CA5ABEC2C}" sibTransId="{3E932220-C1A7-4DE7-839E-003C78B72851}"/>
    <dgm:cxn modelId="{CF58A67D-7370-44CB-B2D9-559A66314795}" srcId="{3E6C3280-AC2F-4C7A-9AEF-783694AD9125}" destId="{E41ED792-3296-4435-B02A-CE0999187114}" srcOrd="3" destOrd="0" parTransId="{FFDD9ABF-DCDF-440F-9165-09E9437D7BBD}" sibTransId="{74DB6B24-5C41-4179-B1C7-B6BE8AAA2AAF}"/>
    <dgm:cxn modelId="{20C7EB7E-7C39-4A0C-B3EC-1E268127977B}" srcId="{01A7B1B1-CE59-436E-B026-00284F1342FE}" destId="{2CD5DE3D-0B25-49BF-A245-E854C9CE7E4F}" srcOrd="3" destOrd="0" parTransId="{924B1A7E-B826-4BB0-8EF1-B0AC649F5B87}" sibTransId="{EC563C2A-D179-4396-8E58-FAF6A3D4BC77}"/>
    <dgm:cxn modelId="{B5EE464E-9F6A-4078-A23F-A640439D3AE9}" type="presOf" srcId="{3E6C3280-AC2F-4C7A-9AEF-783694AD9125}" destId="{67C2E270-FB59-4561-A7E8-476C78CD8D65}" srcOrd="0" destOrd="0" presId="urn:microsoft.com/office/officeart/2005/8/layout/hierarchy3"/>
    <dgm:cxn modelId="{31998540-77D0-46A4-8C13-2E8A96BF41B8}" srcId="{3E6C3280-AC2F-4C7A-9AEF-783694AD9125}" destId="{A3591E46-1E51-4C9F-8B2F-087A191899D7}" srcOrd="2" destOrd="0" parTransId="{8CC2767A-485D-4301-825B-35A75D32D313}" sibTransId="{BAF35487-4361-4309-BD29-47CD9D279CBC}"/>
    <dgm:cxn modelId="{37D6C451-20BD-4FC6-B794-13F81235F3DA}" type="presOf" srcId="{5F64E49C-400F-482F-932E-690765A0C022}" destId="{D2B160AE-60EE-49B1-AB0B-296A6F051F5D}" srcOrd="0" destOrd="0" presId="urn:microsoft.com/office/officeart/2005/8/layout/hierarchy3"/>
    <dgm:cxn modelId="{0495FEAC-BFFE-4119-8C03-DD37D75D83FA}" type="presOf" srcId="{4B710B1F-7F00-4176-8376-D51594A6B6D9}" destId="{2937C455-D2D3-4F68-AB4C-42FDD485D8C6}" srcOrd="0" destOrd="0" presId="urn:microsoft.com/office/officeart/2005/8/layout/hierarchy3"/>
    <dgm:cxn modelId="{3B07B975-E836-4167-8BAF-8C518104F676}" type="presOf" srcId="{3E6C3280-AC2F-4C7A-9AEF-783694AD9125}" destId="{FC1076BF-86E3-43BF-8D53-667BA5403AA5}" srcOrd="1" destOrd="0" presId="urn:microsoft.com/office/officeart/2005/8/layout/hierarchy3"/>
    <dgm:cxn modelId="{3A31EA5F-A943-4828-90AF-35E0DAF63DCA}" type="presOf" srcId="{A99166FE-78D3-4A16-BDF4-0F23DA248B77}" destId="{4C3688E5-D649-458A-839E-2FA2629520C7}" srcOrd="0" destOrd="0" presId="urn:microsoft.com/office/officeart/2005/8/layout/hierarchy3"/>
    <dgm:cxn modelId="{92A24AAC-6F3E-4D35-B693-6D865C5C457D}" type="presOf" srcId="{CCBA445A-740D-4FBC-A5AA-BAD3E05D523B}" destId="{2880CEAC-AF94-4C40-9A65-AB091322C543}" srcOrd="0" destOrd="0" presId="urn:microsoft.com/office/officeart/2005/8/layout/hierarchy3"/>
    <dgm:cxn modelId="{E1ED4EE2-E3AB-4084-B183-42741FF4A29E}" srcId="{5F64E49C-400F-482F-932E-690765A0C022}" destId="{F17F1358-CD5D-4C61-A104-38FAD3DCE1E0}" srcOrd="1" destOrd="0" parTransId="{1D979EB2-6C66-4EB5-8CD3-C2EE4CB89D9C}" sibTransId="{6AF437D9-F12C-4FB1-B037-870DD31C1775}"/>
    <dgm:cxn modelId="{9BD4621E-DE0A-409A-8128-6A3B43479DCA}" type="presOf" srcId="{E7CE0BB8-A326-429F-A594-0E3DD11B0FA6}" destId="{E70590A1-CB01-42ED-8C65-49DC0EF7BFCF}" srcOrd="0" destOrd="0" presId="urn:microsoft.com/office/officeart/2005/8/layout/hierarchy3"/>
    <dgm:cxn modelId="{59C46F75-2869-4B80-8DEE-9278E6B109F4}" type="presOf" srcId="{4BCD8319-64C9-432E-BA12-C2D26B49BFE6}" destId="{BE3EAFF3-E1C7-4061-8753-EBACC9EDA0AF}" srcOrd="0" destOrd="0" presId="urn:microsoft.com/office/officeart/2005/8/layout/hierarchy3"/>
    <dgm:cxn modelId="{00120843-00BC-4B7E-B14F-4D3A13C9FD6B}" type="presOf" srcId="{F6F9012A-87BE-4EE3-A690-055366B8F9D7}" destId="{BE348649-D026-4AD6-85CA-2B877E9CAC35}" srcOrd="0" destOrd="0" presId="urn:microsoft.com/office/officeart/2005/8/layout/hierarchy3"/>
    <dgm:cxn modelId="{69DE7DFF-5522-42C4-9299-1C5EF7D26A5B}" type="presOf" srcId="{924B1A7E-B826-4BB0-8EF1-B0AC649F5B87}" destId="{2A0EE326-4461-49A0-8B28-B96F6D74D1B5}" srcOrd="0" destOrd="0" presId="urn:microsoft.com/office/officeart/2005/8/layout/hierarchy3"/>
    <dgm:cxn modelId="{E0369C69-F1E5-4933-9212-4BC52C863230}" type="presOf" srcId="{2CD5DE3D-0B25-49BF-A245-E854C9CE7E4F}" destId="{55815F01-5A78-42B0-8152-CF4C68EABA67}" srcOrd="0" destOrd="0" presId="urn:microsoft.com/office/officeart/2005/8/layout/hierarchy3"/>
    <dgm:cxn modelId="{CE6CFF20-787F-46B0-B506-8696519A8548}" srcId="{E7CE0BB8-A326-429F-A594-0E3DD11B0FA6}" destId="{01A7B1B1-CE59-436E-B026-00284F1342FE}" srcOrd="2" destOrd="0" parTransId="{DDE6AACF-6CB8-4853-BAC8-5D7980A8CBAA}" sibTransId="{BAE2E178-B13B-4C5D-9852-6B5F5C638266}"/>
    <dgm:cxn modelId="{9358F153-9621-4120-95A3-EC58203B3C68}" srcId="{E7CE0BB8-A326-429F-A594-0E3DD11B0FA6}" destId="{5F64E49C-400F-482F-932E-690765A0C022}" srcOrd="0" destOrd="0" parTransId="{E7A869FA-B721-4559-BE01-F1BA13137AB7}" sibTransId="{46EC8EFC-639E-447F-95F7-0175CA34EDC5}"/>
    <dgm:cxn modelId="{B9C4ED86-FDF2-4CBC-9D93-8E7E6C7C5551}" srcId="{3E6C3280-AC2F-4C7A-9AEF-783694AD9125}" destId="{8D725569-6446-4259-9E2C-039AE2D9A798}" srcOrd="1" destOrd="0" parTransId="{FC68D3B4-8056-4233-A731-FE9632DF622F}" sibTransId="{A42A8121-D18C-48E3-8389-29E6AF3EE5ED}"/>
    <dgm:cxn modelId="{C4990D3C-9E5E-4E10-A53A-E6C6F16EC45E}" type="presOf" srcId="{8D725569-6446-4259-9E2C-039AE2D9A798}" destId="{0D4EFF92-B00F-433D-8E13-404EC2F306DD}" srcOrd="0" destOrd="0" presId="urn:microsoft.com/office/officeart/2005/8/layout/hierarchy3"/>
    <dgm:cxn modelId="{C8CA8A08-ED71-4762-A828-500BB6AAFBEC}" srcId="{01A7B1B1-CE59-436E-B026-00284F1342FE}" destId="{7BDBCFF2-147B-49CB-8B65-4DA8F0922AAD}" srcOrd="0" destOrd="0" parTransId="{4BCD8319-64C9-432E-BA12-C2D26B49BFE6}" sibTransId="{A4D76997-24ED-4B31-AB9E-79A548470FE9}"/>
    <dgm:cxn modelId="{F415CF5D-9E43-4EB8-8B96-B9D0276A4C4F}" type="presOf" srcId="{BAC722E1-27E2-488A-8921-87D1A70D96DA}" destId="{6A61774E-83D5-4C66-A999-6CF5CF49A64C}" srcOrd="0" destOrd="0" presId="urn:microsoft.com/office/officeart/2005/8/layout/hierarchy3"/>
    <dgm:cxn modelId="{3D306618-3789-44B0-ABD0-D21AB5DE8C7E}" type="presOf" srcId="{F5CD96FB-03D0-453A-A57A-EC12335AD19C}" destId="{F88DB0F4-A17F-4688-95B1-5FA6C6295493}" srcOrd="0" destOrd="0" presId="urn:microsoft.com/office/officeart/2005/8/layout/hierarchy3"/>
    <dgm:cxn modelId="{D539807B-2771-464D-9EAA-53ECA6738C78}" srcId="{01A7B1B1-CE59-436E-B026-00284F1342FE}" destId="{806EF21C-B099-4594-B2CF-5BCC22B303BC}" srcOrd="2" destOrd="0" parTransId="{1361C8C7-EE73-4017-ABB1-61EB3C9F0E42}" sibTransId="{AEFD9A1E-D477-439E-AC11-D1BD8D7CBC27}"/>
    <dgm:cxn modelId="{FF93CB4E-C3F7-48F5-9761-EACEA048ED76}" type="presOf" srcId="{5F64E49C-400F-482F-932E-690765A0C022}" destId="{66AF27FE-DEEE-4493-8AB6-2DF75BD76863}" srcOrd="1" destOrd="0" presId="urn:microsoft.com/office/officeart/2005/8/layout/hierarchy3"/>
    <dgm:cxn modelId="{76A69F79-5643-4C93-BE8B-B3A82F566017}" type="presOf" srcId="{FC68D3B4-8056-4233-A731-FE9632DF622F}" destId="{0F5C3FBD-F0D7-457A-8A3D-F894E135081D}" srcOrd="0" destOrd="0" presId="urn:microsoft.com/office/officeart/2005/8/layout/hierarchy3"/>
    <dgm:cxn modelId="{0A64E5E6-D41C-4415-9638-0EA5C92384B6}" type="presOf" srcId="{E41ED792-3296-4435-B02A-CE0999187114}" destId="{20401F6E-2218-4903-935B-57A86E61C90F}" srcOrd="0" destOrd="0" presId="urn:microsoft.com/office/officeart/2005/8/layout/hierarchy3"/>
    <dgm:cxn modelId="{BE73305F-E387-4AF1-9EC8-D85340E8828E}" type="presOf" srcId="{FFDD9ABF-DCDF-440F-9165-09E9437D7BBD}" destId="{924D06F6-7185-4D77-992C-D0E42528A2B9}" srcOrd="0" destOrd="0" presId="urn:microsoft.com/office/officeart/2005/8/layout/hierarchy3"/>
    <dgm:cxn modelId="{3C8A14EA-6067-4B7C-860F-22FCA33AB9BF}" type="presOf" srcId="{DC648DE9-BDDE-47A8-81F3-A959FD1297ED}" destId="{A5C9992D-A915-4490-ACC7-ABD9AC8810AA}" srcOrd="0" destOrd="0" presId="urn:microsoft.com/office/officeart/2005/8/layout/hierarchy3"/>
    <dgm:cxn modelId="{AA385A8F-43E9-4031-87E4-348F2D05C5C1}" type="presOf" srcId="{6A587132-273B-4205-A489-FA8638966C5C}" destId="{2925C952-3C69-4BC8-8352-D45A11665B31}" srcOrd="0" destOrd="0" presId="urn:microsoft.com/office/officeart/2005/8/layout/hierarchy3"/>
    <dgm:cxn modelId="{0C2B931C-C586-4FC7-B1F7-27691C5B88F6}" type="presOf" srcId="{1361C8C7-EE73-4017-ABB1-61EB3C9F0E42}" destId="{EAAEDE6B-8CD4-4EFC-92C6-DE3061D75F24}" srcOrd="0" destOrd="0" presId="urn:microsoft.com/office/officeart/2005/8/layout/hierarchy3"/>
    <dgm:cxn modelId="{47D57D02-ABD7-4BA1-B7DC-2603847E8ED4}" type="presOf" srcId="{E5A2F4F1-367B-4665-A7C8-AD9CA5ABEC2C}" destId="{7600C868-8761-4D6B-970B-F745E516C266}" srcOrd="0" destOrd="0" presId="urn:microsoft.com/office/officeart/2005/8/layout/hierarchy3"/>
    <dgm:cxn modelId="{1B8B9974-EB9C-485F-8101-B75AEC9666AA}" type="presOf" srcId="{7BDBCFF2-147B-49CB-8B65-4DA8F0922AAD}" destId="{7F8FE4A9-0DE9-49DD-810F-605F5E5FF114}" srcOrd="0" destOrd="0" presId="urn:microsoft.com/office/officeart/2005/8/layout/hierarchy3"/>
    <dgm:cxn modelId="{C968852F-F99A-4C68-B619-DA7BD557DDC3}" type="presOf" srcId="{A3591E46-1E51-4C9F-8B2F-087A191899D7}" destId="{B1758A4B-FB01-4E33-B580-15E296A5DAF6}" srcOrd="0" destOrd="0" presId="urn:microsoft.com/office/officeart/2005/8/layout/hierarchy3"/>
    <dgm:cxn modelId="{9B994839-FCB3-48E7-AE89-0832A95ADC1F}" type="presOf" srcId="{01A7B1B1-CE59-436E-B026-00284F1342FE}" destId="{AC3F0DCD-B575-4F76-93DC-D90C4B2CF804}" srcOrd="1" destOrd="0" presId="urn:microsoft.com/office/officeart/2005/8/layout/hierarchy3"/>
    <dgm:cxn modelId="{622BCB02-7D73-4B74-B289-9CB4B7B2485C}" type="presOf" srcId="{806EF21C-B099-4594-B2CF-5BCC22B303BC}" destId="{03C82D46-1174-4CED-825B-3A011305C6ED}" srcOrd="0" destOrd="0" presId="urn:microsoft.com/office/officeart/2005/8/layout/hierarchy3"/>
    <dgm:cxn modelId="{4A00AEE9-846E-4D59-88A8-3592B194F874}" srcId="{5F64E49C-400F-482F-932E-690765A0C022}" destId="{BAC722E1-27E2-488A-8921-87D1A70D96DA}" srcOrd="3" destOrd="0" parTransId="{80609054-2891-4980-B58E-C723EA7FBF7F}" sibTransId="{2E13CE31-357A-4322-A040-4997982119CD}"/>
    <dgm:cxn modelId="{0797D6B0-88E5-4E91-BD17-38881BF1FC17}" type="presOf" srcId="{F17F1358-CD5D-4C61-A104-38FAD3DCE1E0}" destId="{708D8021-C0C5-469D-87AA-07CD20DD4549}" srcOrd="0" destOrd="0" presId="urn:microsoft.com/office/officeart/2005/8/layout/hierarchy3"/>
    <dgm:cxn modelId="{3301BECE-865E-4810-8C50-ABDB03F11591}" type="presOf" srcId="{8CC2767A-485D-4301-825B-35A75D32D313}" destId="{5B8F671E-5E77-48D4-AD23-415D145D72FF}" srcOrd="0" destOrd="0" presId="urn:microsoft.com/office/officeart/2005/8/layout/hierarchy3"/>
    <dgm:cxn modelId="{5E2ED6D4-4E89-4603-86C1-F1CE350CCF6F}" srcId="{01A7B1B1-CE59-436E-B026-00284F1342FE}" destId="{6A587132-273B-4205-A489-FA8638966C5C}" srcOrd="1" destOrd="0" parTransId="{F5CD96FB-03D0-453A-A57A-EC12335AD19C}" sibTransId="{293BE61A-F222-4ED2-949A-3DF31D842AA5}"/>
    <dgm:cxn modelId="{7F4073A9-D188-494C-9762-53B25D48ABB1}" type="presParOf" srcId="{E70590A1-CB01-42ED-8C65-49DC0EF7BFCF}" destId="{4351C1D7-3B9A-469C-9872-E64D1675B52B}" srcOrd="0" destOrd="0" presId="urn:microsoft.com/office/officeart/2005/8/layout/hierarchy3"/>
    <dgm:cxn modelId="{75C77001-04E0-4F60-900B-8A8570F67E69}" type="presParOf" srcId="{4351C1D7-3B9A-469C-9872-E64D1675B52B}" destId="{7B6A32A6-A91F-481E-BF3C-567CD07F9EBB}" srcOrd="0" destOrd="0" presId="urn:microsoft.com/office/officeart/2005/8/layout/hierarchy3"/>
    <dgm:cxn modelId="{2411DBA9-E39F-4699-9822-901E8CF7E27D}" type="presParOf" srcId="{7B6A32A6-A91F-481E-BF3C-567CD07F9EBB}" destId="{D2B160AE-60EE-49B1-AB0B-296A6F051F5D}" srcOrd="0" destOrd="0" presId="urn:microsoft.com/office/officeart/2005/8/layout/hierarchy3"/>
    <dgm:cxn modelId="{3CCD8760-33FF-46EF-8716-6F66F4BC3283}" type="presParOf" srcId="{7B6A32A6-A91F-481E-BF3C-567CD07F9EBB}" destId="{66AF27FE-DEEE-4493-8AB6-2DF75BD76863}" srcOrd="1" destOrd="0" presId="urn:microsoft.com/office/officeart/2005/8/layout/hierarchy3"/>
    <dgm:cxn modelId="{9340DBA3-9F45-49D9-8EE5-8CEB1AC13E5B}" type="presParOf" srcId="{4351C1D7-3B9A-469C-9872-E64D1675B52B}" destId="{7E6EDE5B-5DCC-483F-BDEE-F8B742382690}" srcOrd="1" destOrd="0" presId="urn:microsoft.com/office/officeart/2005/8/layout/hierarchy3"/>
    <dgm:cxn modelId="{A41E64E0-DCCC-4387-8821-1DA4EE953C81}" type="presParOf" srcId="{7E6EDE5B-5DCC-483F-BDEE-F8B742382690}" destId="{2880CEAC-AF94-4C40-9A65-AB091322C543}" srcOrd="0" destOrd="0" presId="urn:microsoft.com/office/officeart/2005/8/layout/hierarchy3"/>
    <dgm:cxn modelId="{9B111AF6-6423-4493-B241-8BDA7AA495CA}" type="presParOf" srcId="{7E6EDE5B-5DCC-483F-BDEE-F8B742382690}" destId="{BE348649-D026-4AD6-85CA-2B877E9CAC35}" srcOrd="1" destOrd="0" presId="urn:microsoft.com/office/officeart/2005/8/layout/hierarchy3"/>
    <dgm:cxn modelId="{6B31F224-7F79-4FCD-A52C-E9D3E67D1858}" type="presParOf" srcId="{7E6EDE5B-5DCC-483F-BDEE-F8B742382690}" destId="{82715789-5A6E-42E7-AE77-4CCA967CF352}" srcOrd="2" destOrd="0" presId="urn:microsoft.com/office/officeart/2005/8/layout/hierarchy3"/>
    <dgm:cxn modelId="{448DEB76-B66B-4951-AB65-721583812901}" type="presParOf" srcId="{7E6EDE5B-5DCC-483F-BDEE-F8B742382690}" destId="{708D8021-C0C5-469D-87AA-07CD20DD4549}" srcOrd="3" destOrd="0" presId="urn:microsoft.com/office/officeart/2005/8/layout/hierarchy3"/>
    <dgm:cxn modelId="{49E0D2F9-79F3-493C-8E5F-F90BC89EDDCE}" type="presParOf" srcId="{7E6EDE5B-5DCC-483F-BDEE-F8B742382690}" destId="{2937C455-D2D3-4F68-AB4C-42FDD485D8C6}" srcOrd="4" destOrd="0" presId="urn:microsoft.com/office/officeart/2005/8/layout/hierarchy3"/>
    <dgm:cxn modelId="{EC0F2470-4D34-4835-A088-1E4FCFBA5954}" type="presParOf" srcId="{7E6EDE5B-5DCC-483F-BDEE-F8B742382690}" destId="{4C3688E5-D649-458A-839E-2FA2629520C7}" srcOrd="5" destOrd="0" presId="urn:microsoft.com/office/officeart/2005/8/layout/hierarchy3"/>
    <dgm:cxn modelId="{00D8F09D-442C-40E2-A335-CAC2C3F42F74}" type="presParOf" srcId="{7E6EDE5B-5DCC-483F-BDEE-F8B742382690}" destId="{31775304-2651-453F-BE24-5761B5BBEB7E}" srcOrd="6" destOrd="0" presId="urn:microsoft.com/office/officeart/2005/8/layout/hierarchy3"/>
    <dgm:cxn modelId="{77D3D870-D1E9-4553-9A2C-707F4BC88203}" type="presParOf" srcId="{7E6EDE5B-5DCC-483F-BDEE-F8B742382690}" destId="{6A61774E-83D5-4C66-A999-6CF5CF49A64C}" srcOrd="7" destOrd="0" presId="urn:microsoft.com/office/officeart/2005/8/layout/hierarchy3"/>
    <dgm:cxn modelId="{90D59F99-9644-4E5A-BA42-D2C0C2548BB4}" type="presParOf" srcId="{E70590A1-CB01-42ED-8C65-49DC0EF7BFCF}" destId="{9E4CA38E-236B-414C-937B-65B84A432F52}" srcOrd="1" destOrd="0" presId="urn:microsoft.com/office/officeart/2005/8/layout/hierarchy3"/>
    <dgm:cxn modelId="{DBF5F789-CF8D-4D27-A141-746333BECD95}" type="presParOf" srcId="{9E4CA38E-236B-414C-937B-65B84A432F52}" destId="{FA55899F-4636-465C-85F6-D23E39502DBD}" srcOrd="0" destOrd="0" presId="urn:microsoft.com/office/officeart/2005/8/layout/hierarchy3"/>
    <dgm:cxn modelId="{D23B518E-DBE7-456F-A655-A062760486F0}" type="presParOf" srcId="{FA55899F-4636-465C-85F6-D23E39502DBD}" destId="{67C2E270-FB59-4561-A7E8-476C78CD8D65}" srcOrd="0" destOrd="0" presId="urn:microsoft.com/office/officeart/2005/8/layout/hierarchy3"/>
    <dgm:cxn modelId="{AD53B8E5-C39A-4B2D-84CD-7BD53FD18B66}" type="presParOf" srcId="{FA55899F-4636-465C-85F6-D23E39502DBD}" destId="{FC1076BF-86E3-43BF-8D53-667BA5403AA5}" srcOrd="1" destOrd="0" presId="urn:microsoft.com/office/officeart/2005/8/layout/hierarchy3"/>
    <dgm:cxn modelId="{F72EC414-02AC-4E00-820F-54238FE08BAA}" type="presParOf" srcId="{9E4CA38E-236B-414C-937B-65B84A432F52}" destId="{4288AC2B-1765-4A47-A5DC-0F21AA7DD0D4}" srcOrd="1" destOrd="0" presId="urn:microsoft.com/office/officeart/2005/8/layout/hierarchy3"/>
    <dgm:cxn modelId="{3669207A-7BB1-41A9-9623-9530350FE5ED}" type="presParOf" srcId="{4288AC2B-1765-4A47-A5DC-0F21AA7DD0D4}" destId="{7600C868-8761-4D6B-970B-F745E516C266}" srcOrd="0" destOrd="0" presId="urn:microsoft.com/office/officeart/2005/8/layout/hierarchy3"/>
    <dgm:cxn modelId="{1E484C21-4767-451B-975C-1019947986E0}" type="presParOf" srcId="{4288AC2B-1765-4A47-A5DC-0F21AA7DD0D4}" destId="{A5C9992D-A915-4490-ACC7-ABD9AC8810AA}" srcOrd="1" destOrd="0" presId="urn:microsoft.com/office/officeart/2005/8/layout/hierarchy3"/>
    <dgm:cxn modelId="{111C5EBC-6996-46C8-AB35-80DADDA954DB}" type="presParOf" srcId="{4288AC2B-1765-4A47-A5DC-0F21AA7DD0D4}" destId="{0F5C3FBD-F0D7-457A-8A3D-F894E135081D}" srcOrd="2" destOrd="0" presId="urn:microsoft.com/office/officeart/2005/8/layout/hierarchy3"/>
    <dgm:cxn modelId="{2F90C6BB-437C-4E50-A557-F832FF216AC0}" type="presParOf" srcId="{4288AC2B-1765-4A47-A5DC-0F21AA7DD0D4}" destId="{0D4EFF92-B00F-433D-8E13-404EC2F306DD}" srcOrd="3" destOrd="0" presId="urn:microsoft.com/office/officeart/2005/8/layout/hierarchy3"/>
    <dgm:cxn modelId="{F98C808B-C11F-4DB0-9ADE-438566C2BB68}" type="presParOf" srcId="{4288AC2B-1765-4A47-A5DC-0F21AA7DD0D4}" destId="{5B8F671E-5E77-48D4-AD23-415D145D72FF}" srcOrd="4" destOrd="0" presId="urn:microsoft.com/office/officeart/2005/8/layout/hierarchy3"/>
    <dgm:cxn modelId="{445F1829-623C-4E31-B94A-F00158C5661C}" type="presParOf" srcId="{4288AC2B-1765-4A47-A5DC-0F21AA7DD0D4}" destId="{B1758A4B-FB01-4E33-B580-15E296A5DAF6}" srcOrd="5" destOrd="0" presId="urn:microsoft.com/office/officeart/2005/8/layout/hierarchy3"/>
    <dgm:cxn modelId="{BC72CD9B-3B43-48DA-B82E-8215539B765A}" type="presParOf" srcId="{4288AC2B-1765-4A47-A5DC-0F21AA7DD0D4}" destId="{924D06F6-7185-4D77-992C-D0E42528A2B9}" srcOrd="6" destOrd="0" presId="urn:microsoft.com/office/officeart/2005/8/layout/hierarchy3"/>
    <dgm:cxn modelId="{4DDF8161-70B5-4EED-8EF1-C0052E4B30C3}" type="presParOf" srcId="{4288AC2B-1765-4A47-A5DC-0F21AA7DD0D4}" destId="{20401F6E-2218-4903-935B-57A86E61C90F}" srcOrd="7" destOrd="0" presId="urn:microsoft.com/office/officeart/2005/8/layout/hierarchy3"/>
    <dgm:cxn modelId="{C37B5B48-E007-468E-8C99-83EE9CFD4325}" type="presParOf" srcId="{E70590A1-CB01-42ED-8C65-49DC0EF7BFCF}" destId="{B99A5C08-291D-495E-B605-44391234B86D}" srcOrd="2" destOrd="0" presId="urn:microsoft.com/office/officeart/2005/8/layout/hierarchy3"/>
    <dgm:cxn modelId="{FEAD158C-7DC3-4905-AA70-846C013C1D3E}" type="presParOf" srcId="{B99A5C08-291D-495E-B605-44391234B86D}" destId="{89A92BDF-B959-4160-8E20-68391CBF0155}" srcOrd="0" destOrd="0" presId="urn:microsoft.com/office/officeart/2005/8/layout/hierarchy3"/>
    <dgm:cxn modelId="{F56F4567-7575-4296-8600-E81092BF4F06}" type="presParOf" srcId="{89A92BDF-B959-4160-8E20-68391CBF0155}" destId="{FAF89C5A-7A86-4798-8D7C-6493155A2469}" srcOrd="0" destOrd="0" presId="urn:microsoft.com/office/officeart/2005/8/layout/hierarchy3"/>
    <dgm:cxn modelId="{E751F6C3-CBE5-4072-8109-F3411E41B08C}" type="presParOf" srcId="{89A92BDF-B959-4160-8E20-68391CBF0155}" destId="{AC3F0DCD-B575-4F76-93DC-D90C4B2CF804}" srcOrd="1" destOrd="0" presId="urn:microsoft.com/office/officeart/2005/8/layout/hierarchy3"/>
    <dgm:cxn modelId="{7E65161B-9BE5-440A-83E1-C61AB3C94406}" type="presParOf" srcId="{B99A5C08-291D-495E-B605-44391234B86D}" destId="{493E952A-5B84-4DA1-9FD2-229522C3550F}" srcOrd="1" destOrd="0" presId="urn:microsoft.com/office/officeart/2005/8/layout/hierarchy3"/>
    <dgm:cxn modelId="{BBF50165-C161-48B0-9668-B407C8682D30}" type="presParOf" srcId="{493E952A-5B84-4DA1-9FD2-229522C3550F}" destId="{BE3EAFF3-E1C7-4061-8753-EBACC9EDA0AF}" srcOrd="0" destOrd="0" presId="urn:microsoft.com/office/officeart/2005/8/layout/hierarchy3"/>
    <dgm:cxn modelId="{8AFF2B07-A6B9-4395-98A6-EF48AA09C87F}" type="presParOf" srcId="{493E952A-5B84-4DA1-9FD2-229522C3550F}" destId="{7F8FE4A9-0DE9-49DD-810F-605F5E5FF114}" srcOrd="1" destOrd="0" presId="urn:microsoft.com/office/officeart/2005/8/layout/hierarchy3"/>
    <dgm:cxn modelId="{53E562EE-E977-4687-9653-15ABF10040FD}" type="presParOf" srcId="{493E952A-5B84-4DA1-9FD2-229522C3550F}" destId="{F88DB0F4-A17F-4688-95B1-5FA6C6295493}" srcOrd="2" destOrd="0" presId="urn:microsoft.com/office/officeart/2005/8/layout/hierarchy3"/>
    <dgm:cxn modelId="{01A3BB01-DE49-4C8F-B4E8-D4E76A45D0BE}" type="presParOf" srcId="{493E952A-5B84-4DA1-9FD2-229522C3550F}" destId="{2925C952-3C69-4BC8-8352-D45A11665B31}" srcOrd="3" destOrd="0" presId="urn:microsoft.com/office/officeart/2005/8/layout/hierarchy3"/>
    <dgm:cxn modelId="{C8CAC8E0-FCAC-4DA3-AFC3-30DD50077954}" type="presParOf" srcId="{493E952A-5B84-4DA1-9FD2-229522C3550F}" destId="{EAAEDE6B-8CD4-4EFC-92C6-DE3061D75F24}" srcOrd="4" destOrd="0" presId="urn:microsoft.com/office/officeart/2005/8/layout/hierarchy3"/>
    <dgm:cxn modelId="{2D5EF161-C225-4EFF-BEDE-B16F7ADCC58F}" type="presParOf" srcId="{493E952A-5B84-4DA1-9FD2-229522C3550F}" destId="{03C82D46-1174-4CED-825B-3A011305C6ED}" srcOrd="5" destOrd="0" presId="urn:microsoft.com/office/officeart/2005/8/layout/hierarchy3"/>
    <dgm:cxn modelId="{4250EC1B-F1E2-4A29-800F-6B824FA22E12}" type="presParOf" srcId="{493E952A-5B84-4DA1-9FD2-229522C3550F}" destId="{2A0EE326-4461-49A0-8B28-B96F6D74D1B5}" srcOrd="6" destOrd="0" presId="urn:microsoft.com/office/officeart/2005/8/layout/hierarchy3"/>
    <dgm:cxn modelId="{1A3AB950-0266-420E-B36D-DAC647CCEC64}" type="presParOf" srcId="{493E952A-5B84-4DA1-9FD2-229522C3550F}" destId="{55815F01-5A78-42B0-8152-CF4C68EABA67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CE0BB8-A326-429F-A594-0E3DD11B0FA6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CH"/>
        </a:p>
      </dgm:t>
    </dgm:pt>
    <dgm:pt modelId="{3E6C3280-AC2F-4C7A-9AEF-783694AD9125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pPr algn="l"/>
          <a:r>
            <a:rPr lang="de-CH" dirty="0" smtClean="0"/>
            <a:t>Nachmittags</a:t>
          </a:r>
          <a:br>
            <a:rPr lang="de-CH" dirty="0" smtClean="0"/>
          </a:br>
          <a:r>
            <a:rPr lang="de-CH" dirty="0" smtClean="0"/>
            <a:t>von…</a:t>
          </a:r>
          <a:endParaRPr lang="de-CH" dirty="0"/>
        </a:p>
      </dgm:t>
    </dgm:pt>
    <dgm:pt modelId="{5DD1D89C-C9F7-4A75-B1FA-93058EFFDC80}" type="parTrans" cxnId="{620F0320-2C05-4C6C-ACA7-F32206B1A69B}">
      <dgm:prSet/>
      <dgm:spPr/>
      <dgm:t>
        <a:bodyPr/>
        <a:lstStyle/>
        <a:p>
          <a:endParaRPr lang="de-CH"/>
        </a:p>
      </dgm:t>
    </dgm:pt>
    <dgm:pt modelId="{3455C70F-F3EC-429B-867F-12F1D5DC0F3E}" type="sibTrans" cxnId="{620F0320-2C05-4C6C-ACA7-F32206B1A69B}">
      <dgm:prSet/>
      <dgm:spPr/>
      <dgm:t>
        <a:bodyPr/>
        <a:lstStyle/>
        <a:p>
          <a:endParaRPr lang="de-CH"/>
        </a:p>
      </dgm:t>
    </dgm:pt>
    <dgm:pt modelId="{8D725569-6446-4259-9E2C-039AE2D9A798}">
      <dgm:prSet phldrT="[Text]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de-CH" dirty="0" smtClean="0"/>
            <a:t>13:00 Uhr</a:t>
          </a:r>
          <a:endParaRPr lang="de-CH" dirty="0"/>
        </a:p>
      </dgm:t>
    </dgm:pt>
    <dgm:pt modelId="{FC68D3B4-8056-4233-A731-FE9632DF622F}" type="parTrans" cxnId="{B9C4ED86-FDF2-4CBC-9D93-8E7E6C7C5551}">
      <dgm:prSet/>
      <dgm:spPr/>
      <dgm:t>
        <a:bodyPr/>
        <a:lstStyle/>
        <a:p>
          <a:endParaRPr lang="de-CH"/>
        </a:p>
      </dgm:t>
    </dgm:pt>
    <dgm:pt modelId="{A42A8121-D18C-48E3-8389-29E6AF3EE5ED}" type="sibTrans" cxnId="{B9C4ED86-FDF2-4CBC-9D93-8E7E6C7C5551}">
      <dgm:prSet/>
      <dgm:spPr/>
      <dgm:t>
        <a:bodyPr/>
        <a:lstStyle/>
        <a:p>
          <a:endParaRPr lang="de-CH"/>
        </a:p>
      </dgm:t>
    </dgm:pt>
    <dgm:pt modelId="{E41ED792-3296-4435-B02A-CE0999187114}">
      <dgm:prSet phldrT="[Text]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de-CH" dirty="0" smtClean="0"/>
            <a:t>16:40 Uhr</a:t>
          </a:r>
          <a:endParaRPr lang="de-CH" dirty="0"/>
        </a:p>
      </dgm:t>
    </dgm:pt>
    <dgm:pt modelId="{FFDD9ABF-DCDF-440F-9165-09E9437D7BBD}" type="parTrans" cxnId="{CF58A67D-7370-44CB-B2D9-559A66314795}">
      <dgm:prSet/>
      <dgm:spPr/>
      <dgm:t>
        <a:bodyPr/>
        <a:lstStyle/>
        <a:p>
          <a:endParaRPr lang="de-CH"/>
        </a:p>
      </dgm:t>
    </dgm:pt>
    <dgm:pt modelId="{74DB6B24-5C41-4179-B1C7-B6BE8AAA2AAF}" type="sibTrans" cxnId="{CF58A67D-7370-44CB-B2D9-559A66314795}">
      <dgm:prSet/>
      <dgm:spPr/>
      <dgm:t>
        <a:bodyPr/>
        <a:lstStyle/>
        <a:p>
          <a:endParaRPr lang="de-CH"/>
        </a:p>
      </dgm:t>
    </dgm:pt>
    <dgm:pt modelId="{A3591E46-1E51-4C9F-8B2F-087A191899D7}">
      <dgm:prSet phldrT="[Text]"/>
      <dgm:spPr>
        <a:ln>
          <a:noFill/>
        </a:ln>
      </dgm:spPr>
      <dgm:t>
        <a:bodyPr/>
        <a:lstStyle/>
        <a:p>
          <a:r>
            <a:rPr lang="de-CH" dirty="0" smtClean="0"/>
            <a:t>bis</a:t>
          </a:r>
          <a:endParaRPr lang="de-CH" dirty="0"/>
        </a:p>
      </dgm:t>
    </dgm:pt>
    <dgm:pt modelId="{8CC2767A-485D-4301-825B-35A75D32D313}" type="parTrans" cxnId="{31998540-77D0-46A4-8C13-2E8A96BF41B8}">
      <dgm:prSet/>
      <dgm:spPr>
        <a:ln>
          <a:noFill/>
        </a:ln>
      </dgm:spPr>
      <dgm:t>
        <a:bodyPr/>
        <a:lstStyle/>
        <a:p>
          <a:endParaRPr lang="de-CH"/>
        </a:p>
      </dgm:t>
    </dgm:pt>
    <dgm:pt modelId="{BAF35487-4361-4309-BD29-47CD9D279CBC}" type="sibTrans" cxnId="{31998540-77D0-46A4-8C13-2E8A96BF41B8}">
      <dgm:prSet/>
      <dgm:spPr/>
      <dgm:t>
        <a:bodyPr/>
        <a:lstStyle/>
        <a:p>
          <a:endParaRPr lang="de-CH"/>
        </a:p>
      </dgm:t>
    </dgm:pt>
    <dgm:pt modelId="{DC648DE9-BDDE-47A8-81F3-A959FD1297ED}">
      <dgm:prSet phldrT="[Text]"/>
      <dgm:spPr>
        <a:noFill/>
        <a:ln>
          <a:noFill/>
        </a:ln>
      </dgm:spPr>
      <dgm:t>
        <a:bodyPr/>
        <a:lstStyle/>
        <a:p>
          <a:pPr algn="l"/>
          <a:endParaRPr lang="de-CH" dirty="0"/>
        </a:p>
      </dgm:t>
    </dgm:pt>
    <dgm:pt modelId="{3E932220-C1A7-4DE7-839E-003C78B72851}" type="sibTrans" cxnId="{4C471BC2-DC23-4A0F-A6CF-7B5EFD51A188}">
      <dgm:prSet/>
      <dgm:spPr/>
      <dgm:t>
        <a:bodyPr/>
        <a:lstStyle/>
        <a:p>
          <a:endParaRPr lang="de-CH"/>
        </a:p>
      </dgm:t>
    </dgm:pt>
    <dgm:pt modelId="{E5A2F4F1-367B-4665-A7C8-AD9CA5ABEC2C}" type="parTrans" cxnId="{4C471BC2-DC23-4A0F-A6CF-7B5EFD51A188}">
      <dgm:prSet/>
      <dgm:spPr>
        <a:noFill/>
        <a:ln>
          <a:noFill/>
        </a:ln>
      </dgm:spPr>
      <dgm:t>
        <a:bodyPr/>
        <a:lstStyle/>
        <a:p>
          <a:endParaRPr lang="de-CH"/>
        </a:p>
      </dgm:t>
    </dgm:pt>
    <dgm:pt modelId="{E70590A1-CB01-42ED-8C65-49DC0EF7BFCF}" type="pres">
      <dgm:prSet presAssocID="{E7CE0BB8-A326-429F-A594-0E3DD11B0FA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de-CH"/>
        </a:p>
      </dgm:t>
    </dgm:pt>
    <dgm:pt modelId="{9E4CA38E-236B-414C-937B-65B84A432F52}" type="pres">
      <dgm:prSet presAssocID="{3E6C3280-AC2F-4C7A-9AEF-783694AD9125}" presName="root" presStyleCnt="0"/>
      <dgm:spPr/>
      <dgm:t>
        <a:bodyPr/>
        <a:lstStyle/>
        <a:p>
          <a:endParaRPr lang="de-CH"/>
        </a:p>
      </dgm:t>
    </dgm:pt>
    <dgm:pt modelId="{FA55899F-4636-465C-85F6-D23E39502DBD}" type="pres">
      <dgm:prSet presAssocID="{3E6C3280-AC2F-4C7A-9AEF-783694AD9125}" presName="rootComposite" presStyleCnt="0"/>
      <dgm:spPr/>
      <dgm:t>
        <a:bodyPr/>
        <a:lstStyle/>
        <a:p>
          <a:endParaRPr lang="de-CH"/>
        </a:p>
      </dgm:t>
    </dgm:pt>
    <dgm:pt modelId="{67C2E270-FB59-4561-A7E8-476C78CD8D65}" type="pres">
      <dgm:prSet presAssocID="{3E6C3280-AC2F-4C7A-9AEF-783694AD9125}" presName="rootText" presStyleLbl="node1" presStyleIdx="0" presStyleCnt="1" custScaleX="124497" custScaleY="127474"/>
      <dgm:spPr/>
      <dgm:t>
        <a:bodyPr/>
        <a:lstStyle/>
        <a:p>
          <a:endParaRPr lang="de-CH"/>
        </a:p>
      </dgm:t>
    </dgm:pt>
    <dgm:pt modelId="{FC1076BF-86E3-43BF-8D53-667BA5403AA5}" type="pres">
      <dgm:prSet presAssocID="{3E6C3280-AC2F-4C7A-9AEF-783694AD9125}" presName="rootConnector" presStyleLbl="node1" presStyleIdx="0" presStyleCnt="1"/>
      <dgm:spPr/>
      <dgm:t>
        <a:bodyPr/>
        <a:lstStyle/>
        <a:p>
          <a:endParaRPr lang="de-CH"/>
        </a:p>
      </dgm:t>
    </dgm:pt>
    <dgm:pt modelId="{4288AC2B-1765-4A47-A5DC-0F21AA7DD0D4}" type="pres">
      <dgm:prSet presAssocID="{3E6C3280-AC2F-4C7A-9AEF-783694AD9125}" presName="childShape" presStyleCnt="0"/>
      <dgm:spPr/>
      <dgm:t>
        <a:bodyPr/>
        <a:lstStyle/>
        <a:p>
          <a:endParaRPr lang="de-CH"/>
        </a:p>
      </dgm:t>
    </dgm:pt>
    <dgm:pt modelId="{7600C868-8761-4D6B-970B-F745E516C266}" type="pres">
      <dgm:prSet presAssocID="{E5A2F4F1-367B-4665-A7C8-AD9CA5ABEC2C}" presName="Name13" presStyleLbl="parChTrans1D2" presStyleIdx="0" presStyleCnt="4"/>
      <dgm:spPr/>
      <dgm:t>
        <a:bodyPr/>
        <a:lstStyle/>
        <a:p>
          <a:endParaRPr lang="de-CH"/>
        </a:p>
      </dgm:t>
    </dgm:pt>
    <dgm:pt modelId="{A5C9992D-A915-4490-ACC7-ABD9AC8810AA}" type="pres">
      <dgm:prSet presAssocID="{DC648DE9-BDDE-47A8-81F3-A959FD1297ED}" presName="child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0F5C3FBD-F0D7-457A-8A3D-F894E135081D}" type="pres">
      <dgm:prSet presAssocID="{FC68D3B4-8056-4233-A731-FE9632DF622F}" presName="Name13" presStyleLbl="parChTrans1D2" presStyleIdx="1" presStyleCnt="4"/>
      <dgm:spPr/>
      <dgm:t>
        <a:bodyPr/>
        <a:lstStyle/>
        <a:p>
          <a:endParaRPr lang="de-CH"/>
        </a:p>
      </dgm:t>
    </dgm:pt>
    <dgm:pt modelId="{0D4EFF92-B00F-433D-8E13-404EC2F306DD}" type="pres">
      <dgm:prSet presAssocID="{8D725569-6446-4259-9E2C-039AE2D9A798}" presName="childText" presStyleLbl="bgAcc1" presStyleIdx="1" presStyleCnt="4" custScaleX="124497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5B8F671E-5E77-48D4-AD23-415D145D72FF}" type="pres">
      <dgm:prSet presAssocID="{8CC2767A-485D-4301-825B-35A75D32D313}" presName="Name13" presStyleLbl="parChTrans1D2" presStyleIdx="2" presStyleCnt="4"/>
      <dgm:spPr/>
      <dgm:t>
        <a:bodyPr/>
        <a:lstStyle/>
        <a:p>
          <a:endParaRPr lang="de-CH"/>
        </a:p>
      </dgm:t>
    </dgm:pt>
    <dgm:pt modelId="{B1758A4B-FB01-4E33-B580-15E296A5DAF6}" type="pres">
      <dgm:prSet presAssocID="{A3591E46-1E51-4C9F-8B2F-087A191899D7}" presName="childText" presStyleLbl="bgAcc1" presStyleIdx="2" presStyleCnt="4" custScaleX="124497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924D06F6-7185-4D77-992C-D0E42528A2B9}" type="pres">
      <dgm:prSet presAssocID="{FFDD9ABF-DCDF-440F-9165-09E9437D7BBD}" presName="Name13" presStyleLbl="parChTrans1D2" presStyleIdx="3" presStyleCnt="4"/>
      <dgm:spPr/>
      <dgm:t>
        <a:bodyPr/>
        <a:lstStyle/>
        <a:p>
          <a:endParaRPr lang="de-CH"/>
        </a:p>
      </dgm:t>
    </dgm:pt>
    <dgm:pt modelId="{20401F6E-2218-4903-935B-57A86E61C90F}" type="pres">
      <dgm:prSet presAssocID="{E41ED792-3296-4435-B02A-CE0999187114}" presName="childText" presStyleLbl="bgAcc1" presStyleIdx="3" presStyleCnt="4" custScaleX="124497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</dgm:ptLst>
  <dgm:cxnLst>
    <dgm:cxn modelId="{65805C36-1F1C-4E36-9270-8AE70F8F832F}" type="presOf" srcId="{E5A2F4F1-367B-4665-A7C8-AD9CA5ABEC2C}" destId="{7600C868-8761-4D6B-970B-F745E516C266}" srcOrd="0" destOrd="0" presId="urn:microsoft.com/office/officeart/2005/8/layout/hierarchy3"/>
    <dgm:cxn modelId="{640D9C7B-DF81-44CC-AACF-8EDE2B9CD097}" type="presOf" srcId="{A3591E46-1E51-4C9F-8B2F-087A191899D7}" destId="{B1758A4B-FB01-4E33-B580-15E296A5DAF6}" srcOrd="0" destOrd="0" presId="urn:microsoft.com/office/officeart/2005/8/layout/hierarchy3"/>
    <dgm:cxn modelId="{D9D17FDA-4F14-4D52-BF50-ADCFCC84B842}" type="presOf" srcId="{3E6C3280-AC2F-4C7A-9AEF-783694AD9125}" destId="{67C2E270-FB59-4561-A7E8-476C78CD8D65}" srcOrd="0" destOrd="0" presId="urn:microsoft.com/office/officeart/2005/8/layout/hierarchy3"/>
    <dgm:cxn modelId="{5F143169-A0FE-48A7-A532-B74CAFBCA916}" type="presOf" srcId="{E41ED792-3296-4435-B02A-CE0999187114}" destId="{20401F6E-2218-4903-935B-57A86E61C90F}" srcOrd="0" destOrd="0" presId="urn:microsoft.com/office/officeart/2005/8/layout/hierarchy3"/>
    <dgm:cxn modelId="{378AEA1D-DE3D-4AD8-8FC4-AF09465E2A8B}" type="presOf" srcId="{8D725569-6446-4259-9E2C-039AE2D9A798}" destId="{0D4EFF92-B00F-433D-8E13-404EC2F306DD}" srcOrd="0" destOrd="0" presId="urn:microsoft.com/office/officeart/2005/8/layout/hierarchy3"/>
    <dgm:cxn modelId="{31998540-77D0-46A4-8C13-2E8A96BF41B8}" srcId="{3E6C3280-AC2F-4C7A-9AEF-783694AD9125}" destId="{A3591E46-1E51-4C9F-8B2F-087A191899D7}" srcOrd="2" destOrd="0" parTransId="{8CC2767A-485D-4301-825B-35A75D32D313}" sibTransId="{BAF35487-4361-4309-BD29-47CD9D279CBC}"/>
    <dgm:cxn modelId="{4C471BC2-DC23-4A0F-A6CF-7B5EFD51A188}" srcId="{3E6C3280-AC2F-4C7A-9AEF-783694AD9125}" destId="{DC648DE9-BDDE-47A8-81F3-A959FD1297ED}" srcOrd="0" destOrd="0" parTransId="{E5A2F4F1-367B-4665-A7C8-AD9CA5ABEC2C}" sibTransId="{3E932220-C1A7-4DE7-839E-003C78B72851}"/>
    <dgm:cxn modelId="{620F0320-2C05-4C6C-ACA7-F32206B1A69B}" srcId="{E7CE0BB8-A326-429F-A594-0E3DD11B0FA6}" destId="{3E6C3280-AC2F-4C7A-9AEF-783694AD9125}" srcOrd="0" destOrd="0" parTransId="{5DD1D89C-C9F7-4A75-B1FA-93058EFFDC80}" sibTransId="{3455C70F-F3EC-429B-867F-12F1D5DC0F3E}"/>
    <dgm:cxn modelId="{1DB18A87-727B-43EF-8FBC-A0F295405DE6}" type="presOf" srcId="{3E6C3280-AC2F-4C7A-9AEF-783694AD9125}" destId="{FC1076BF-86E3-43BF-8D53-667BA5403AA5}" srcOrd="1" destOrd="0" presId="urn:microsoft.com/office/officeart/2005/8/layout/hierarchy3"/>
    <dgm:cxn modelId="{1CBE7119-3AEA-4098-816A-85C65B3DF85A}" type="presOf" srcId="{8CC2767A-485D-4301-825B-35A75D32D313}" destId="{5B8F671E-5E77-48D4-AD23-415D145D72FF}" srcOrd="0" destOrd="0" presId="urn:microsoft.com/office/officeart/2005/8/layout/hierarchy3"/>
    <dgm:cxn modelId="{A194D426-9C14-44C3-B5A2-889E62F454AC}" type="presOf" srcId="{DC648DE9-BDDE-47A8-81F3-A959FD1297ED}" destId="{A5C9992D-A915-4490-ACC7-ABD9AC8810AA}" srcOrd="0" destOrd="0" presId="urn:microsoft.com/office/officeart/2005/8/layout/hierarchy3"/>
    <dgm:cxn modelId="{CF58A67D-7370-44CB-B2D9-559A66314795}" srcId="{3E6C3280-AC2F-4C7A-9AEF-783694AD9125}" destId="{E41ED792-3296-4435-B02A-CE0999187114}" srcOrd="3" destOrd="0" parTransId="{FFDD9ABF-DCDF-440F-9165-09E9437D7BBD}" sibTransId="{74DB6B24-5C41-4179-B1C7-B6BE8AAA2AAF}"/>
    <dgm:cxn modelId="{B9C4ED86-FDF2-4CBC-9D93-8E7E6C7C5551}" srcId="{3E6C3280-AC2F-4C7A-9AEF-783694AD9125}" destId="{8D725569-6446-4259-9E2C-039AE2D9A798}" srcOrd="1" destOrd="0" parTransId="{FC68D3B4-8056-4233-A731-FE9632DF622F}" sibTransId="{A42A8121-D18C-48E3-8389-29E6AF3EE5ED}"/>
    <dgm:cxn modelId="{F94C4DA2-8DC6-4AE6-A298-5D367FD9BAF1}" type="presOf" srcId="{E7CE0BB8-A326-429F-A594-0E3DD11B0FA6}" destId="{E70590A1-CB01-42ED-8C65-49DC0EF7BFCF}" srcOrd="0" destOrd="0" presId="urn:microsoft.com/office/officeart/2005/8/layout/hierarchy3"/>
    <dgm:cxn modelId="{E2F47C2E-3AEF-481D-912A-3C842169208F}" type="presOf" srcId="{FFDD9ABF-DCDF-440F-9165-09E9437D7BBD}" destId="{924D06F6-7185-4D77-992C-D0E42528A2B9}" srcOrd="0" destOrd="0" presId="urn:microsoft.com/office/officeart/2005/8/layout/hierarchy3"/>
    <dgm:cxn modelId="{EE9A2BFF-C1D1-48F0-8B14-F796A83FC753}" type="presOf" srcId="{FC68D3B4-8056-4233-A731-FE9632DF622F}" destId="{0F5C3FBD-F0D7-457A-8A3D-F894E135081D}" srcOrd="0" destOrd="0" presId="urn:microsoft.com/office/officeart/2005/8/layout/hierarchy3"/>
    <dgm:cxn modelId="{A6837F14-6C4B-452F-A84B-551B2C24E9B7}" type="presParOf" srcId="{E70590A1-CB01-42ED-8C65-49DC0EF7BFCF}" destId="{9E4CA38E-236B-414C-937B-65B84A432F52}" srcOrd="0" destOrd="0" presId="urn:microsoft.com/office/officeart/2005/8/layout/hierarchy3"/>
    <dgm:cxn modelId="{8B7CA62F-CEE6-490E-945A-1B3896934A9D}" type="presParOf" srcId="{9E4CA38E-236B-414C-937B-65B84A432F52}" destId="{FA55899F-4636-465C-85F6-D23E39502DBD}" srcOrd="0" destOrd="0" presId="urn:microsoft.com/office/officeart/2005/8/layout/hierarchy3"/>
    <dgm:cxn modelId="{1186AE39-EE48-4AAC-8A8D-0CB1ED3BC09F}" type="presParOf" srcId="{FA55899F-4636-465C-85F6-D23E39502DBD}" destId="{67C2E270-FB59-4561-A7E8-476C78CD8D65}" srcOrd="0" destOrd="0" presId="urn:microsoft.com/office/officeart/2005/8/layout/hierarchy3"/>
    <dgm:cxn modelId="{E7EAD99C-80A7-4167-A213-F2303D88563A}" type="presParOf" srcId="{FA55899F-4636-465C-85F6-D23E39502DBD}" destId="{FC1076BF-86E3-43BF-8D53-667BA5403AA5}" srcOrd="1" destOrd="0" presId="urn:microsoft.com/office/officeart/2005/8/layout/hierarchy3"/>
    <dgm:cxn modelId="{918FCBE7-EDD5-49EF-A36A-4B2C9BFC7742}" type="presParOf" srcId="{9E4CA38E-236B-414C-937B-65B84A432F52}" destId="{4288AC2B-1765-4A47-A5DC-0F21AA7DD0D4}" srcOrd="1" destOrd="0" presId="urn:microsoft.com/office/officeart/2005/8/layout/hierarchy3"/>
    <dgm:cxn modelId="{0763F2D0-AD79-47F3-8C2D-84487FF4E445}" type="presParOf" srcId="{4288AC2B-1765-4A47-A5DC-0F21AA7DD0D4}" destId="{7600C868-8761-4D6B-970B-F745E516C266}" srcOrd="0" destOrd="0" presId="urn:microsoft.com/office/officeart/2005/8/layout/hierarchy3"/>
    <dgm:cxn modelId="{3B113F57-CB39-4E14-A101-F19CF7641E13}" type="presParOf" srcId="{4288AC2B-1765-4A47-A5DC-0F21AA7DD0D4}" destId="{A5C9992D-A915-4490-ACC7-ABD9AC8810AA}" srcOrd="1" destOrd="0" presId="urn:microsoft.com/office/officeart/2005/8/layout/hierarchy3"/>
    <dgm:cxn modelId="{A65EA75D-D9AF-4AB8-BA0E-53586D23C052}" type="presParOf" srcId="{4288AC2B-1765-4A47-A5DC-0F21AA7DD0D4}" destId="{0F5C3FBD-F0D7-457A-8A3D-F894E135081D}" srcOrd="2" destOrd="0" presId="urn:microsoft.com/office/officeart/2005/8/layout/hierarchy3"/>
    <dgm:cxn modelId="{30AB4CF5-695B-414A-A32D-E9839ACFB21B}" type="presParOf" srcId="{4288AC2B-1765-4A47-A5DC-0F21AA7DD0D4}" destId="{0D4EFF92-B00F-433D-8E13-404EC2F306DD}" srcOrd="3" destOrd="0" presId="urn:microsoft.com/office/officeart/2005/8/layout/hierarchy3"/>
    <dgm:cxn modelId="{91FC68C3-3D1E-45FC-94EF-E56C9290806F}" type="presParOf" srcId="{4288AC2B-1765-4A47-A5DC-0F21AA7DD0D4}" destId="{5B8F671E-5E77-48D4-AD23-415D145D72FF}" srcOrd="4" destOrd="0" presId="urn:microsoft.com/office/officeart/2005/8/layout/hierarchy3"/>
    <dgm:cxn modelId="{73C8D345-D220-4C6E-8AB0-5F7C5D7286F5}" type="presParOf" srcId="{4288AC2B-1765-4A47-A5DC-0F21AA7DD0D4}" destId="{B1758A4B-FB01-4E33-B580-15E296A5DAF6}" srcOrd="5" destOrd="0" presId="urn:microsoft.com/office/officeart/2005/8/layout/hierarchy3"/>
    <dgm:cxn modelId="{E7181064-3B12-41C2-A2E3-6C85235381D1}" type="presParOf" srcId="{4288AC2B-1765-4A47-A5DC-0F21AA7DD0D4}" destId="{924D06F6-7185-4D77-992C-D0E42528A2B9}" srcOrd="6" destOrd="0" presId="urn:microsoft.com/office/officeart/2005/8/layout/hierarchy3"/>
    <dgm:cxn modelId="{DF8EC94C-D826-4329-8F7D-95AC40A9C743}" type="presParOf" srcId="{4288AC2B-1765-4A47-A5DC-0F21AA7DD0D4}" destId="{20401F6E-2218-4903-935B-57A86E61C90F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B160AE-60EE-49B1-AB0B-296A6F051F5D}">
      <dsp:nvSpPr>
        <dsp:cNvPr id="0" name=""/>
        <dsp:cNvSpPr/>
      </dsp:nvSpPr>
      <dsp:spPr>
        <a:xfrm>
          <a:off x="525" y="1033463"/>
          <a:ext cx="1502432" cy="769179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2100" kern="1200" dirty="0" smtClean="0"/>
            <a:t>Morgens</a:t>
          </a:r>
          <a:br>
            <a:rPr lang="de-CH" sz="2100" kern="1200" dirty="0" smtClean="0"/>
          </a:br>
          <a:r>
            <a:rPr lang="de-CH" sz="2100" kern="1200" dirty="0" smtClean="0"/>
            <a:t>von…</a:t>
          </a:r>
          <a:endParaRPr lang="de-CH" sz="2100" kern="1200" dirty="0"/>
        </a:p>
      </dsp:txBody>
      <dsp:txXfrm>
        <a:off x="23053" y="1055991"/>
        <a:ext cx="1457376" cy="724123"/>
      </dsp:txXfrm>
    </dsp:sp>
    <dsp:sp modelId="{2880CEAC-AF94-4C40-9A65-AB091322C543}">
      <dsp:nvSpPr>
        <dsp:cNvPr id="0" name=""/>
        <dsp:cNvSpPr/>
      </dsp:nvSpPr>
      <dsp:spPr>
        <a:xfrm>
          <a:off x="150768" y="1802643"/>
          <a:ext cx="150243" cy="4525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2550"/>
              </a:lnTo>
              <a:lnTo>
                <a:pt x="150243" y="452550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348649-D026-4AD6-85CA-2B877E9CAC35}">
      <dsp:nvSpPr>
        <dsp:cNvPr id="0" name=""/>
        <dsp:cNvSpPr/>
      </dsp:nvSpPr>
      <dsp:spPr>
        <a:xfrm>
          <a:off x="301011" y="1953493"/>
          <a:ext cx="965441" cy="603401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CH" sz="2100" kern="1200" dirty="0"/>
        </a:p>
      </dsp:txBody>
      <dsp:txXfrm>
        <a:off x="318684" y="1971166"/>
        <a:ext cx="930095" cy="568055"/>
      </dsp:txXfrm>
    </dsp:sp>
    <dsp:sp modelId="{82715789-5A6E-42E7-AE77-4CCA967CF352}">
      <dsp:nvSpPr>
        <dsp:cNvPr id="0" name=""/>
        <dsp:cNvSpPr/>
      </dsp:nvSpPr>
      <dsp:spPr>
        <a:xfrm>
          <a:off x="150768" y="1802643"/>
          <a:ext cx="150243" cy="12068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6802"/>
              </a:lnTo>
              <a:lnTo>
                <a:pt x="150243" y="12068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8D8021-C0C5-469D-87AA-07CD20DD4549}">
      <dsp:nvSpPr>
        <dsp:cNvPr id="0" name=""/>
        <dsp:cNvSpPr/>
      </dsp:nvSpPr>
      <dsp:spPr>
        <a:xfrm>
          <a:off x="301011" y="2707745"/>
          <a:ext cx="1201946" cy="603401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2100" kern="1200" dirty="0" smtClean="0"/>
            <a:t>08:15 Uhr</a:t>
          </a:r>
          <a:endParaRPr lang="de-CH" sz="2100" kern="1200" dirty="0"/>
        </a:p>
      </dsp:txBody>
      <dsp:txXfrm>
        <a:off x="318684" y="2725418"/>
        <a:ext cx="1166600" cy="568055"/>
      </dsp:txXfrm>
    </dsp:sp>
    <dsp:sp modelId="{2937C455-D2D3-4F68-AB4C-42FDD485D8C6}">
      <dsp:nvSpPr>
        <dsp:cNvPr id="0" name=""/>
        <dsp:cNvSpPr/>
      </dsp:nvSpPr>
      <dsp:spPr>
        <a:xfrm>
          <a:off x="150768" y="1802643"/>
          <a:ext cx="150243" cy="19610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1053"/>
              </a:lnTo>
              <a:lnTo>
                <a:pt x="150243" y="1961053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3688E5-D649-458A-839E-2FA2629520C7}">
      <dsp:nvSpPr>
        <dsp:cNvPr id="0" name=""/>
        <dsp:cNvSpPr/>
      </dsp:nvSpPr>
      <dsp:spPr>
        <a:xfrm>
          <a:off x="301011" y="3461996"/>
          <a:ext cx="1201946" cy="6034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2100" kern="1200" dirty="0" smtClean="0"/>
            <a:t>bis</a:t>
          </a:r>
          <a:endParaRPr lang="de-CH" sz="2100" kern="1200" dirty="0"/>
        </a:p>
      </dsp:txBody>
      <dsp:txXfrm>
        <a:off x="318684" y="3479669"/>
        <a:ext cx="1166600" cy="568055"/>
      </dsp:txXfrm>
    </dsp:sp>
    <dsp:sp modelId="{31775304-2651-453F-BE24-5761B5BBEB7E}">
      <dsp:nvSpPr>
        <dsp:cNvPr id="0" name=""/>
        <dsp:cNvSpPr/>
      </dsp:nvSpPr>
      <dsp:spPr>
        <a:xfrm>
          <a:off x="150768" y="1802643"/>
          <a:ext cx="150243" cy="27153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5305"/>
              </a:lnTo>
              <a:lnTo>
                <a:pt x="150243" y="271530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61774E-83D5-4C66-A999-6CF5CF49A64C}">
      <dsp:nvSpPr>
        <dsp:cNvPr id="0" name=""/>
        <dsp:cNvSpPr/>
      </dsp:nvSpPr>
      <dsp:spPr>
        <a:xfrm>
          <a:off x="301011" y="4216248"/>
          <a:ext cx="1201946" cy="603401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2100" kern="1200" dirty="0" smtClean="0"/>
            <a:t>11:55 Uhr</a:t>
          </a:r>
          <a:endParaRPr lang="de-CH" sz="2100" kern="1200" dirty="0"/>
        </a:p>
      </dsp:txBody>
      <dsp:txXfrm>
        <a:off x="318684" y="4233921"/>
        <a:ext cx="1166600" cy="568055"/>
      </dsp:txXfrm>
    </dsp:sp>
    <dsp:sp modelId="{67C2E270-FB59-4561-A7E8-476C78CD8D65}">
      <dsp:nvSpPr>
        <dsp:cNvPr id="0" name=""/>
        <dsp:cNvSpPr/>
      </dsp:nvSpPr>
      <dsp:spPr>
        <a:xfrm>
          <a:off x="1804658" y="1033463"/>
          <a:ext cx="1502432" cy="769179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2100" kern="1200" dirty="0" smtClean="0"/>
            <a:t>Nachmittags</a:t>
          </a:r>
          <a:br>
            <a:rPr lang="de-CH" sz="2100" kern="1200" dirty="0" smtClean="0"/>
          </a:br>
          <a:r>
            <a:rPr lang="de-CH" sz="2100" kern="1200" dirty="0" smtClean="0"/>
            <a:t>von…</a:t>
          </a:r>
          <a:endParaRPr lang="de-CH" sz="2100" kern="1200" dirty="0"/>
        </a:p>
      </dsp:txBody>
      <dsp:txXfrm>
        <a:off x="1827186" y="1055991"/>
        <a:ext cx="1457376" cy="724123"/>
      </dsp:txXfrm>
    </dsp:sp>
    <dsp:sp modelId="{7600C868-8761-4D6B-970B-F745E516C266}">
      <dsp:nvSpPr>
        <dsp:cNvPr id="0" name=""/>
        <dsp:cNvSpPr/>
      </dsp:nvSpPr>
      <dsp:spPr>
        <a:xfrm>
          <a:off x="1954901" y="1802643"/>
          <a:ext cx="150243" cy="4525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2550"/>
              </a:lnTo>
              <a:lnTo>
                <a:pt x="150243" y="452550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C9992D-A915-4490-ACC7-ABD9AC8810AA}">
      <dsp:nvSpPr>
        <dsp:cNvPr id="0" name=""/>
        <dsp:cNvSpPr/>
      </dsp:nvSpPr>
      <dsp:spPr>
        <a:xfrm>
          <a:off x="2105145" y="1953493"/>
          <a:ext cx="965441" cy="603401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CH" sz="2100" kern="1200" dirty="0"/>
        </a:p>
      </dsp:txBody>
      <dsp:txXfrm>
        <a:off x="2122818" y="1971166"/>
        <a:ext cx="930095" cy="568055"/>
      </dsp:txXfrm>
    </dsp:sp>
    <dsp:sp modelId="{0F5C3FBD-F0D7-457A-8A3D-F894E135081D}">
      <dsp:nvSpPr>
        <dsp:cNvPr id="0" name=""/>
        <dsp:cNvSpPr/>
      </dsp:nvSpPr>
      <dsp:spPr>
        <a:xfrm>
          <a:off x="1954901" y="1802643"/>
          <a:ext cx="150243" cy="12068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6802"/>
              </a:lnTo>
              <a:lnTo>
                <a:pt x="150243" y="12068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4EFF92-B00F-433D-8E13-404EC2F306DD}">
      <dsp:nvSpPr>
        <dsp:cNvPr id="0" name=""/>
        <dsp:cNvSpPr/>
      </dsp:nvSpPr>
      <dsp:spPr>
        <a:xfrm>
          <a:off x="2105145" y="2707745"/>
          <a:ext cx="1201946" cy="603401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2100" kern="1200" dirty="0" smtClean="0"/>
            <a:t>13:00 Uhr</a:t>
          </a:r>
          <a:endParaRPr lang="de-CH" sz="2100" kern="1200" dirty="0"/>
        </a:p>
      </dsp:txBody>
      <dsp:txXfrm>
        <a:off x="2122818" y="2725418"/>
        <a:ext cx="1166600" cy="568055"/>
      </dsp:txXfrm>
    </dsp:sp>
    <dsp:sp modelId="{5B8F671E-5E77-48D4-AD23-415D145D72FF}">
      <dsp:nvSpPr>
        <dsp:cNvPr id="0" name=""/>
        <dsp:cNvSpPr/>
      </dsp:nvSpPr>
      <dsp:spPr>
        <a:xfrm>
          <a:off x="1954901" y="1802643"/>
          <a:ext cx="150243" cy="19610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1053"/>
              </a:lnTo>
              <a:lnTo>
                <a:pt x="150243" y="1961053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758A4B-FB01-4E33-B580-15E296A5DAF6}">
      <dsp:nvSpPr>
        <dsp:cNvPr id="0" name=""/>
        <dsp:cNvSpPr/>
      </dsp:nvSpPr>
      <dsp:spPr>
        <a:xfrm>
          <a:off x="2105145" y="3461996"/>
          <a:ext cx="1201946" cy="6034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2100" kern="1200" dirty="0" smtClean="0"/>
            <a:t>bis</a:t>
          </a:r>
          <a:endParaRPr lang="de-CH" sz="2100" kern="1200" dirty="0"/>
        </a:p>
      </dsp:txBody>
      <dsp:txXfrm>
        <a:off x="2122818" y="3479669"/>
        <a:ext cx="1166600" cy="568055"/>
      </dsp:txXfrm>
    </dsp:sp>
    <dsp:sp modelId="{924D06F6-7185-4D77-992C-D0E42528A2B9}">
      <dsp:nvSpPr>
        <dsp:cNvPr id="0" name=""/>
        <dsp:cNvSpPr/>
      </dsp:nvSpPr>
      <dsp:spPr>
        <a:xfrm>
          <a:off x="1954901" y="1802643"/>
          <a:ext cx="150243" cy="27153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5305"/>
              </a:lnTo>
              <a:lnTo>
                <a:pt x="150243" y="271530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401F6E-2218-4903-935B-57A86E61C90F}">
      <dsp:nvSpPr>
        <dsp:cNvPr id="0" name=""/>
        <dsp:cNvSpPr/>
      </dsp:nvSpPr>
      <dsp:spPr>
        <a:xfrm>
          <a:off x="2105145" y="4216248"/>
          <a:ext cx="1201946" cy="603401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2100" kern="1200" dirty="0" smtClean="0"/>
            <a:t>16:40 Uhr</a:t>
          </a:r>
          <a:endParaRPr lang="de-CH" sz="2100" kern="1200" dirty="0"/>
        </a:p>
      </dsp:txBody>
      <dsp:txXfrm>
        <a:off x="2122818" y="4233921"/>
        <a:ext cx="1166600" cy="568055"/>
      </dsp:txXfrm>
    </dsp:sp>
    <dsp:sp modelId="{FAF89C5A-7A86-4798-8D7C-6493155A2469}">
      <dsp:nvSpPr>
        <dsp:cNvPr id="0" name=""/>
        <dsp:cNvSpPr/>
      </dsp:nvSpPr>
      <dsp:spPr>
        <a:xfrm>
          <a:off x="3608791" y="1033463"/>
          <a:ext cx="1502432" cy="769179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2100" kern="1200" dirty="0" smtClean="0"/>
            <a:t>Abends</a:t>
          </a:r>
          <a:br>
            <a:rPr lang="de-CH" sz="2100" kern="1200" dirty="0" smtClean="0"/>
          </a:br>
          <a:r>
            <a:rPr lang="de-CH" sz="2100" kern="1200" dirty="0" smtClean="0"/>
            <a:t>von…</a:t>
          </a:r>
          <a:endParaRPr lang="de-CH" sz="2100" kern="1200" dirty="0"/>
        </a:p>
      </dsp:txBody>
      <dsp:txXfrm>
        <a:off x="3631319" y="1055991"/>
        <a:ext cx="1457376" cy="724123"/>
      </dsp:txXfrm>
    </dsp:sp>
    <dsp:sp modelId="{BE3EAFF3-E1C7-4061-8753-EBACC9EDA0AF}">
      <dsp:nvSpPr>
        <dsp:cNvPr id="0" name=""/>
        <dsp:cNvSpPr/>
      </dsp:nvSpPr>
      <dsp:spPr>
        <a:xfrm>
          <a:off x="3759035" y="1802643"/>
          <a:ext cx="150243" cy="4525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2550"/>
              </a:lnTo>
              <a:lnTo>
                <a:pt x="150243" y="452550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8FE4A9-0DE9-49DD-810F-605F5E5FF114}">
      <dsp:nvSpPr>
        <dsp:cNvPr id="0" name=""/>
        <dsp:cNvSpPr/>
      </dsp:nvSpPr>
      <dsp:spPr>
        <a:xfrm>
          <a:off x="3909278" y="1953493"/>
          <a:ext cx="965441" cy="603401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CH" sz="2100" kern="1200" dirty="0"/>
        </a:p>
      </dsp:txBody>
      <dsp:txXfrm>
        <a:off x="3926951" y="1971166"/>
        <a:ext cx="930095" cy="568055"/>
      </dsp:txXfrm>
    </dsp:sp>
    <dsp:sp modelId="{F88DB0F4-A17F-4688-95B1-5FA6C6295493}">
      <dsp:nvSpPr>
        <dsp:cNvPr id="0" name=""/>
        <dsp:cNvSpPr/>
      </dsp:nvSpPr>
      <dsp:spPr>
        <a:xfrm>
          <a:off x="3759035" y="1802643"/>
          <a:ext cx="150243" cy="12068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6802"/>
              </a:lnTo>
              <a:lnTo>
                <a:pt x="150243" y="12068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25C952-3C69-4BC8-8352-D45A11665B31}">
      <dsp:nvSpPr>
        <dsp:cNvPr id="0" name=""/>
        <dsp:cNvSpPr/>
      </dsp:nvSpPr>
      <dsp:spPr>
        <a:xfrm>
          <a:off x="3909278" y="2707745"/>
          <a:ext cx="1201946" cy="603401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2100" kern="1200" dirty="0" smtClean="0"/>
            <a:t>18:10 Uhr</a:t>
          </a:r>
          <a:endParaRPr lang="de-CH" sz="2100" kern="1200" dirty="0"/>
        </a:p>
      </dsp:txBody>
      <dsp:txXfrm>
        <a:off x="3926951" y="2725418"/>
        <a:ext cx="1166600" cy="568055"/>
      </dsp:txXfrm>
    </dsp:sp>
    <dsp:sp modelId="{EAAEDE6B-8CD4-4EFC-92C6-DE3061D75F24}">
      <dsp:nvSpPr>
        <dsp:cNvPr id="0" name=""/>
        <dsp:cNvSpPr/>
      </dsp:nvSpPr>
      <dsp:spPr>
        <a:xfrm>
          <a:off x="3759035" y="1802643"/>
          <a:ext cx="150243" cy="19610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1053"/>
              </a:lnTo>
              <a:lnTo>
                <a:pt x="150243" y="1961053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C82D46-1174-4CED-825B-3A011305C6ED}">
      <dsp:nvSpPr>
        <dsp:cNvPr id="0" name=""/>
        <dsp:cNvSpPr/>
      </dsp:nvSpPr>
      <dsp:spPr>
        <a:xfrm>
          <a:off x="3909278" y="3461996"/>
          <a:ext cx="1201946" cy="6034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2100" kern="1200" dirty="0" smtClean="0"/>
            <a:t>bis</a:t>
          </a:r>
          <a:endParaRPr lang="de-CH" sz="2100" kern="1200" dirty="0"/>
        </a:p>
      </dsp:txBody>
      <dsp:txXfrm>
        <a:off x="3926951" y="3479669"/>
        <a:ext cx="1166600" cy="568055"/>
      </dsp:txXfrm>
    </dsp:sp>
    <dsp:sp modelId="{2A0EE326-4461-49A0-8B28-B96F6D74D1B5}">
      <dsp:nvSpPr>
        <dsp:cNvPr id="0" name=""/>
        <dsp:cNvSpPr/>
      </dsp:nvSpPr>
      <dsp:spPr>
        <a:xfrm>
          <a:off x="3759035" y="1802643"/>
          <a:ext cx="150243" cy="27153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5305"/>
              </a:lnTo>
              <a:lnTo>
                <a:pt x="150243" y="271530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815F01-5A78-42B0-8152-CF4C68EABA67}">
      <dsp:nvSpPr>
        <dsp:cNvPr id="0" name=""/>
        <dsp:cNvSpPr/>
      </dsp:nvSpPr>
      <dsp:spPr>
        <a:xfrm>
          <a:off x="3909278" y="4216248"/>
          <a:ext cx="1201946" cy="603401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2100" kern="1200" dirty="0" smtClean="0"/>
            <a:t>21:50 Uhr</a:t>
          </a:r>
          <a:endParaRPr lang="de-CH" sz="2100" kern="1200" dirty="0"/>
        </a:p>
      </dsp:txBody>
      <dsp:txXfrm>
        <a:off x="3926951" y="4233921"/>
        <a:ext cx="1166600" cy="5680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C2E270-FB59-4561-A7E8-476C78CD8D65}">
      <dsp:nvSpPr>
        <dsp:cNvPr id="0" name=""/>
        <dsp:cNvSpPr/>
      </dsp:nvSpPr>
      <dsp:spPr>
        <a:xfrm>
          <a:off x="2213948" y="83"/>
          <a:ext cx="1403858" cy="718714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1900" kern="1200" dirty="0" smtClean="0"/>
            <a:t>Nachmittags</a:t>
          </a:r>
          <a:br>
            <a:rPr lang="de-CH" sz="1900" kern="1200" dirty="0" smtClean="0"/>
          </a:br>
          <a:r>
            <a:rPr lang="de-CH" sz="1900" kern="1200" dirty="0" smtClean="0"/>
            <a:t>von…</a:t>
          </a:r>
          <a:endParaRPr lang="de-CH" sz="1900" kern="1200" dirty="0"/>
        </a:p>
      </dsp:txBody>
      <dsp:txXfrm>
        <a:off x="2234998" y="21133"/>
        <a:ext cx="1361758" cy="676614"/>
      </dsp:txXfrm>
    </dsp:sp>
    <dsp:sp modelId="{7600C868-8761-4D6B-970B-F745E516C266}">
      <dsp:nvSpPr>
        <dsp:cNvPr id="0" name=""/>
        <dsp:cNvSpPr/>
      </dsp:nvSpPr>
      <dsp:spPr>
        <a:xfrm>
          <a:off x="2354334" y="718797"/>
          <a:ext cx="140385" cy="4228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2859"/>
              </a:lnTo>
              <a:lnTo>
                <a:pt x="140385" y="422859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C9992D-A915-4490-ACC7-ABD9AC8810AA}">
      <dsp:nvSpPr>
        <dsp:cNvPr id="0" name=""/>
        <dsp:cNvSpPr/>
      </dsp:nvSpPr>
      <dsp:spPr>
        <a:xfrm>
          <a:off x="2494720" y="859750"/>
          <a:ext cx="902099" cy="563812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CH" sz="1900" kern="1200" dirty="0"/>
        </a:p>
      </dsp:txBody>
      <dsp:txXfrm>
        <a:off x="2511233" y="876263"/>
        <a:ext cx="869073" cy="530786"/>
      </dsp:txXfrm>
    </dsp:sp>
    <dsp:sp modelId="{0F5C3FBD-F0D7-457A-8A3D-F894E135081D}">
      <dsp:nvSpPr>
        <dsp:cNvPr id="0" name=""/>
        <dsp:cNvSpPr/>
      </dsp:nvSpPr>
      <dsp:spPr>
        <a:xfrm>
          <a:off x="2354334" y="718797"/>
          <a:ext cx="140385" cy="11276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27624"/>
              </a:lnTo>
              <a:lnTo>
                <a:pt x="140385" y="11276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4EFF92-B00F-433D-8E13-404EC2F306DD}">
      <dsp:nvSpPr>
        <dsp:cNvPr id="0" name=""/>
        <dsp:cNvSpPr/>
      </dsp:nvSpPr>
      <dsp:spPr>
        <a:xfrm>
          <a:off x="2494720" y="1564515"/>
          <a:ext cx="1123087" cy="563812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1900" kern="1200" dirty="0" smtClean="0"/>
            <a:t>13:00 Uhr</a:t>
          </a:r>
          <a:endParaRPr lang="de-CH" sz="1900" kern="1200" dirty="0"/>
        </a:p>
      </dsp:txBody>
      <dsp:txXfrm>
        <a:off x="2511233" y="1581028"/>
        <a:ext cx="1090061" cy="530786"/>
      </dsp:txXfrm>
    </dsp:sp>
    <dsp:sp modelId="{5B8F671E-5E77-48D4-AD23-415D145D72FF}">
      <dsp:nvSpPr>
        <dsp:cNvPr id="0" name=""/>
        <dsp:cNvSpPr/>
      </dsp:nvSpPr>
      <dsp:spPr>
        <a:xfrm>
          <a:off x="2354334" y="718797"/>
          <a:ext cx="140385" cy="18323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32390"/>
              </a:lnTo>
              <a:lnTo>
                <a:pt x="140385" y="1832390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758A4B-FB01-4E33-B580-15E296A5DAF6}">
      <dsp:nvSpPr>
        <dsp:cNvPr id="0" name=""/>
        <dsp:cNvSpPr/>
      </dsp:nvSpPr>
      <dsp:spPr>
        <a:xfrm>
          <a:off x="2494720" y="2269281"/>
          <a:ext cx="1123087" cy="5638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1900" kern="1200" dirty="0" smtClean="0"/>
            <a:t>bis</a:t>
          </a:r>
          <a:endParaRPr lang="de-CH" sz="1900" kern="1200" dirty="0"/>
        </a:p>
      </dsp:txBody>
      <dsp:txXfrm>
        <a:off x="2511233" y="2285794"/>
        <a:ext cx="1090061" cy="530786"/>
      </dsp:txXfrm>
    </dsp:sp>
    <dsp:sp modelId="{924D06F6-7185-4D77-992C-D0E42528A2B9}">
      <dsp:nvSpPr>
        <dsp:cNvPr id="0" name=""/>
        <dsp:cNvSpPr/>
      </dsp:nvSpPr>
      <dsp:spPr>
        <a:xfrm>
          <a:off x="2354334" y="718797"/>
          <a:ext cx="140385" cy="25371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37155"/>
              </a:lnTo>
              <a:lnTo>
                <a:pt x="140385" y="253715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401F6E-2218-4903-935B-57A86E61C90F}">
      <dsp:nvSpPr>
        <dsp:cNvPr id="0" name=""/>
        <dsp:cNvSpPr/>
      </dsp:nvSpPr>
      <dsp:spPr>
        <a:xfrm>
          <a:off x="2494720" y="2974046"/>
          <a:ext cx="1123087" cy="563812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1900" kern="1200" dirty="0" smtClean="0"/>
            <a:t>16:40 Uhr</a:t>
          </a:r>
          <a:endParaRPr lang="de-CH" sz="1900" kern="1200" dirty="0"/>
        </a:p>
      </dsp:txBody>
      <dsp:txXfrm>
        <a:off x="2511233" y="2990559"/>
        <a:ext cx="1090061" cy="5307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57662-2199-49DE-9946-0EAC982E2DA4}" type="datetimeFigureOut">
              <a:rPr lang="de-CH" smtClean="0"/>
              <a:t>05.04.2017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5AB1F5-D314-4A06-BE58-71A6BDB57ED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32650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35696" y="1608128"/>
            <a:ext cx="6912768" cy="1748865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35696" y="3356992"/>
            <a:ext cx="6912768" cy="2664296"/>
          </a:xfr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8900F-6904-43AF-BF52-4D37B464865D}" type="datetimeFigureOut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05.04.2017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3820-4BE9-4E19-AAA7-324A974D78B7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4" y="576000"/>
            <a:ext cx="1006297" cy="1008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4" y="576000"/>
            <a:ext cx="1006297" cy="1008000"/>
          </a:xfrm>
          <a:prstGeom prst="rect">
            <a:avLst/>
          </a:prstGeom>
        </p:spPr>
      </p:pic>
      <p:sp>
        <p:nvSpPr>
          <p:cNvPr id="13" name="Rechteck 12"/>
          <p:cNvSpPr/>
          <p:nvPr userDrawn="1"/>
        </p:nvSpPr>
        <p:spPr>
          <a:xfrm>
            <a:off x="0" y="0"/>
            <a:ext cx="8892480" cy="288000"/>
          </a:xfrm>
          <a:prstGeom prst="rect">
            <a:avLst/>
          </a:prstGeom>
          <a:solidFill>
            <a:srgbClr val="00A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Rechteck 13"/>
          <p:cNvSpPr/>
          <p:nvPr userDrawn="1"/>
        </p:nvSpPr>
        <p:spPr>
          <a:xfrm rot="16200000">
            <a:off x="-3154632" y="3415368"/>
            <a:ext cx="6597264" cy="288000"/>
          </a:xfrm>
          <a:prstGeom prst="rect">
            <a:avLst/>
          </a:prstGeom>
          <a:solidFill>
            <a:srgbClr val="00A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379502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20000" y="468000"/>
            <a:ext cx="7272000" cy="1008000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620000" y="1620000"/>
            <a:ext cx="7272000" cy="4525963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8900F-6904-43AF-BF52-4D37B464865D}" type="datetimeFigureOut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05.04.2017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3820-4BE9-4E19-AAA7-324A974D78B7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6434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00000" y="1620000"/>
            <a:ext cx="3384000" cy="4525963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319999" y="1620000"/>
            <a:ext cx="4573175" cy="4525963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8900F-6904-43AF-BF52-4D37B464865D}" type="datetimeFigureOut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05.04.2017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3820-4BE9-4E19-AAA7-324A974D78B7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0003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 mit 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319999" y="1637110"/>
            <a:ext cx="4573175" cy="63976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319999" y="2276873"/>
            <a:ext cx="4573175" cy="3849291"/>
          </a:xfrm>
        </p:spPr>
        <p:txBody>
          <a:bodyPr>
            <a:noAutofit/>
          </a:bodyPr>
          <a:lstStyle>
            <a:lvl1pPr>
              <a:defRPr sz="19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8900F-6904-43AF-BF52-4D37B464865D}" type="datetimeFigureOut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05.04.2017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3820-4BE9-4E19-AAA7-324A974D78B7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Inhaltsplatzhalter 2"/>
          <p:cNvSpPr>
            <a:spLocks noGrp="1"/>
          </p:cNvSpPr>
          <p:nvPr>
            <p:ph sz="half" idx="1"/>
          </p:nvPr>
        </p:nvSpPr>
        <p:spPr>
          <a:xfrm>
            <a:off x="900000" y="1620000"/>
            <a:ext cx="3384000" cy="4525963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150242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8900F-6904-43AF-BF52-4D37B464865D}" type="datetimeFigureOut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05.04.2017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3820-4BE9-4E19-AAA7-324A974D78B7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1799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8900F-6904-43AF-BF52-4D37B464865D}" type="datetimeFigureOut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05.04.2017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3820-4BE9-4E19-AAA7-324A974D78B7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1756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620000" y="468000"/>
            <a:ext cx="7272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Titel Hinzufügen</a:t>
            </a:r>
            <a:br>
              <a:rPr lang="de-DE" dirty="0" smtClean="0"/>
            </a:br>
            <a:r>
              <a:rPr lang="de-DE" dirty="0" smtClean="0"/>
              <a:t>Titel Linie 2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620000" y="1620000"/>
            <a:ext cx="72720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BE8900F-6904-43AF-BF52-4D37B464865D}" type="datetimeFigureOut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05.04.2017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A6F3820-4BE9-4E19-AAA7-324A974D78B7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3" y="576000"/>
            <a:ext cx="718784" cy="720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3" y="576000"/>
            <a:ext cx="718784" cy="720000"/>
          </a:xfrm>
          <a:prstGeom prst="rect">
            <a:avLst/>
          </a:prstGeom>
        </p:spPr>
      </p:pic>
      <p:sp>
        <p:nvSpPr>
          <p:cNvPr id="14" name="Rechteck 13"/>
          <p:cNvSpPr/>
          <p:nvPr userDrawn="1"/>
        </p:nvSpPr>
        <p:spPr>
          <a:xfrm>
            <a:off x="0" y="0"/>
            <a:ext cx="8892480" cy="288000"/>
          </a:xfrm>
          <a:prstGeom prst="rect">
            <a:avLst/>
          </a:prstGeom>
          <a:solidFill>
            <a:srgbClr val="00A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Rechteck 14"/>
          <p:cNvSpPr/>
          <p:nvPr userDrawn="1"/>
        </p:nvSpPr>
        <p:spPr>
          <a:xfrm rot="16200000">
            <a:off x="-3154632" y="3415368"/>
            <a:ext cx="6597264" cy="288000"/>
          </a:xfrm>
          <a:prstGeom prst="rect">
            <a:avLst/>
          </a:prstGeom>
          <a:solidFill>
            <a:srgbClr val="00A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57938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400" b="1" kern="1200" baseline="0">
          <a:solidFill>
            <a:srgbClr val="00A2B0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itchFamily="2" charset="2"/>
        <a:buChar char="§"/>
        <a:defRPr sz="180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163" y="2204864"/>
            <a:ext cx="7488237" cy="478904"/>
          </a:xfrm>
        </p:spPr>
        <p:txBody>
          <a:bodyPr/>
          <a:lstStyle/>
          <a:p>
            <a:r>
              <a:rPr lang="de-CH" sz="2400" dirty="0" smtClean="0"/>
              <a:t>Herzlich </a:t>
            </a:r>
            <a:r>
              <a:rPr lang="de-CH" sz="2400" dirty="0" smtClean="0"/>
              <a:t>willkommen </a:t>
            </a:r>
            <a:r>
              <a:rPr lang="de-CH" sz="2400" dirty="0" smtClean="0"/>
              <a:t>im Kurs</a:t>
            </a:r>
            <a:endParaRPr lang="de-CH" i="1" dirty="0">
              <a:latin typeface="Bradley Hand ITC"/>
            </a:endParaRPr>
          </a:p>
        </p:txBody>
      </p:sp>
      <p:sp>
        <p:nvSpPr>
          <p:cNvPr id="14338" name="Titel 5"/>
          <p:cNvSpPr>
            <a:spLocks noGrp="1"/>
          </p:cNvSpPr>
          <p:nvPr>
            <p:ph type="ctrTitle"/>
          </p:nvPr>
        </p:nvSpPr>
        <p:spPr>
          <a:xfrm>
            <a:off x="685750" y="2683768"/>
            <a:ext cx="7486650" cy="1251570"/>
          </a:xfrm>
        </p:spPr>
        <p:txBody>
          <a:bodyPr/>
          <a:lstStyle/>
          <a:p>
            <a:r>
              <a:rPr lang="de-CH" sz="2700" dirty="0" smtClean="0"/>
              <a:t>Gestalten Sie Ihr eigenes Fotobuch</a:t>
            </a:r>
            <a:endParaRPr lang="de-CH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695001"/>
            <a:ext cx="8424936" cy="872129"/>
          </a:xfrm>
          <a:prstGeom prst="rect">
            <a:avLst/>
          </a:prstGeom>
        </p:spPr>
      </p:pic>
      <p:sp>
        <p:nvSpPr>
          <p:cNvPr id="8" name="Titel 5"/>
          <p:cNvSpPr txBox="1">
            <a:spLocks/>
          </p:cNvSpPr>
          <p:nvPr/>
        </p:nvSpPr>
        <p:spPr>
          <a:xfrm>
            <a:off x="685750" y="5157192"/>
            <a:ext cx="7486650" cy="12515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 baseline="0">
                <a:solidFill>
                  <a:srgbClr val="00A2B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CH" sz="2000" dirty="0" smtClean="0"/>
              <a:t>Ihr Kursleiter: Aldo Lehner, Sursee</a:t>
            </a:r>
            <a:endParaRPr lang="de-CH" sz="20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766" y="690191"/>
            <a:ext cx="3962028" cy="100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35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Noch Fragen?</a:t>
            </a:r>
            <a:endParaRPr lang="de-CH" dirty="0"/>
          </a:p>
        </p:txBody>
      </p:sp>
      <p:pic>
        <p:nvPicPr>
          <p:cNvPr id="5124" name="Picture 4" descr="C:\Users\amrec0\AppData\Local\Microsoft\Windows\Temporary Internet Files\Content.IE5\8WIKTYL3\MC900433165[1]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544" y="1556792"/>
            <a:ext cx="6400800" cy="480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8017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91680" y="1772816"/>
            <a:ext cx="6912768" cy="1512168"/>
          </a:xfrm>
        </p:spPr>
        <p:txBody>
          <a:bodyPr/>
          <a:lstStyle/>
          <a:p>
            <a:r>
              <a:rPr lang="de-CH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Wir wünschen Ihnen viel Spass und Lernerfolg in diesem Seminar</a:t>
            </a:r>
            <a:r>
              <a:rPr lang="de-CH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!</a:t>
            </a:r>
            <a:endParaRPr lang="de-CH" sz="3200" dirty="0"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3645024"/>
            <a:ext cx="3888432" cy="220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6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6" name="Picture 14" descr="der-weg-ist-das-zi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1840" y="332656"/>
            <a:ext cx="5715008" cy="6264275"/>
          </a:xfrm>
          <a:prstGeom prst="rect">
            <a:avLst/>
          </a:prstGeom>
          <a:noFill/>
        </p:spPr>
      </p:pic>
      <p:sp>
        <p:nvSpPr>
          <p:cNvPr id="8204" name="Rectangle 12"/>
          <p:cNvSpPr>
            <a:spLocks noGrp="1" noChangeArrowheads="1"/>
          </p:cNvSpPr>
          <p:nvPr>
            <p:ph type="title"/>
          </p:nvPr>
        </p:nvSpPr>
        <p:spPr>
          <a:xfrm>
            <a:off x="3131840" y="468000"/>
            <a:ext cx="5715008" cy="1008000"/>
          </a:xfrm>
        </p:spPr>
        <p:txBody>
          <a:bodyPr/>
          <a:lstStyle/>
          <a:p>
            <a:pPr algn="ctr"/>
            <a:r>
              <a:rPr lang="de-CH" dirty="0" smtClean="0">
                <a:solidFill>
                  <a:schemeClr val="bg1"/>
                </a:solidFill>
              </a:rPr>
              <a:t>Inhalt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8205" name="AutoShape 13"/>
          <p:cNvSpPr>
            <a:spLocks noGrp="1" noChangeArrowheads="1"/>
          </p:cNvSpPr>
          <p:nvPr>
            <p:ph idx="1"/>
          </p:nvPr>
        </p:nvSpPr>
        <p:spPr>
          <a:xfrm>
            <a:off x="3703312" y="1840771"/>
            <a:ext cx="4643470" cy="2509847"/>
          </a:xfrm>
          <a:prstGeom prst="roundRect">
            <a:avLst>
              <a:gd name="adj" fmla="val 16667"/>
            </a:avLst>
          </a:prstGeom>
          <a:solidFill>
            <a:srgbClr val="FFFFFF">
              <a:alpha val="53999"/>
            </a:srgbClr>
          </a:solidFill>
          <a:ln/>
        </p:spPr>
        <p:txBody>
          <a:bodyPr anchor="ctr" anchorCtr="0"/>
          <a:lstStyle/>
          <a:p>
            <a:r>
              <a:rPr lang="de-DE" sz="1600" dirty="0"/>
              <a:t>Einführung in die </a:t>
            </a:r>
            <a:r>
              <a:rPr lang="de-DE" sz="1600" dirty="0" smtClean="0"/>
              <a:t>Gestaltungsgrundlagen</a:t>
            </a:r>
          </a:p>
          <a:p>
            <a:r>
              <a:rPr lang="de-DE" sz="1600" dirty="0" smtClean="0"/>
              <a:t>Arbeitsumgebung der </a:t>
            </a:r>
            <a:r>
              <a:rPr lang="de-DE" sz="1600" dirty="0" err="1" smtClean="0"/>
              <a:t>Bookfactory</a:t>
            </a:r>
            <a:r>
              <a:rPr lang="de-DE" sz="1600" dirty="0" smtClean="0"/>
              <a:t>-Software</a:t>
            </a:r>
            <a:endParaRPr lang="de-DE" sz="1600" dirty="0"/>
          </a:p>
          <a:p>
            <a:r>
              <a:rPr lang="de-DE" sz="1600" dirty="0" smtClean="0"/>
              <a:t>Layouts </a:t>
            </a:r>
            <a:r>
              <a:rPr lang="de-DE" sz="1600" dirty="0"/>
              <a:t>erstellen und abspeichern für zukünftige Fotobücher</a:t>
            </a:r>
          </a:p>
          <a:p>
            <a:r>
              <a:rPr lang="de-DE" sz="1600" dirty="0"/>
              <a:t>Bilder bearbeiten, zuschneiden und </a:t>
            </a:r>
            <a:r>
              <a:rPr lang="de-DE" sz="1600" dirty="0" smtClean="0"/>
              <a:t>platzieren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8480812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Voraussetzungen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 smtClean="0"/>
              <a:t>Windows- </a:t>
            </a:r>
            <a:r>
              <a:rPr lang="de-DE" dirty="0" smtClean="0"/>
              <a:t>und/oder Mac-Anwender-Kenntnisse (der Kurs ist auf Windows </a:t>
            </a:r>
            <a:r>
              <a:rPr lang="de-DE" dirty="0" smtClean="0"/>
              <a:t>ausgelegt</a:t>
            </a:r>
            <a:r>
              <a:rPr lang="de-DE" dirty="0" smtClean="0"/>
              <a:t>).</a:t>
            </a:r>
          </a:p>
          <a:p>
            <a:r>
              <a:rPr lang="de-DE" dirty="0" smtClean="0"/>
              <a:t>Grundlegende </a:t>
            </a:r>
            <a:r>
              <a:rPr lang="de-DE" dirty="0"/>
              <a:t>Funktionen wie speichern, drucken, arbeiten mit mehreren Fenstern und der Zwischenablage bereiten Ihnen keine Mühe.</a:t>
            </a:r>
            <a:endParaRPr lang="de-CH" dirty="0">
              <a:sym typeface="Wingdings" pitchFamily="2" charset="2"/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683568" y="1866310"/>
            <a:ext cx="3659233" cy="3741740"/>
            <a:chOff x="4929190" y="3116260"/>
            <a:chExt cx="3659233" cy="3741740"/>
          </a:xfrm>
        </p:grpSpPr>
        <p:pic>
          <p:nvPicPr>
            <p:cNvPr id="11" name="Picture 11" descr="PC_Monitor%20set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29190" y="3116260"/>
              <a:ext cx="3659233" cy="3741740"/>
            </a:xfrm>
            <a:prstGeom prst="rect">
              <a:avLst/>
            </a:prstGeom>
            <a:noFill/>
          </p:spPr>
        </p:pic>
        <p:sp>
          <p:nvSpPr>
            <p:cNvPr id="12" name="Rechteck 11"/>
            <p:cNvSpPr/>
            <p:nvPr/>
          </p:nvSpPr>
          <p:spPr>
            <a:xfrm>
              <a:off x="5143504" y="4000504"/>
              <a:ext cx="785818" cy="3571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13" name="Grafik 12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43504" y="4214818"/>
              <a:ext cx="2071702" cy="178595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rnd">
              <a:solidFill>
                <a:schemeClr val="bg1">
                  <a:lumMod val="95000"/>
                </a:schemeClr>
              </a:solidFill>
            </a:ln>
            <a:effectLst>
              <a:outerShdw blurRad="36195" dist="12700" dir="11400000" algn="tl" rotWithShape="0">
                <a:srgbClr val="000000">
                  <a:alpha val="33000"/>
                </a:srgbClr>
              </a:outerShdw>
            </a:effectLst>
            <a:scene3d>
              <a:camera prst="perspectiveContrastingLeftFacing">
                <a:rot lat="540000" lon="19500000" rev="0"/>
              </a:camera>
              <a:lightRig rig="soft" dir="t"/>
            </a:scene3d>
            <a:sp3d contourW="12700" prstMaterial="matte">
              <a:bevelT w="63500" h="50800"/>
              <a:contourClr>
                <a:srgbClr val="C0C0C0"/>
              </a:contourClr>
            </a:sp3d>
          </p:spPr>
        </p:pic>
      </p:grp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73260">
            <a:off x="1295048" y="3389402"/>
            <a:ext cx="1252580" cy="84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8470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Die Kurszeiten sind ….</a:t>
            </a:r>
            <a:endParaRPr lang="de-CH" dirty="0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F7AF1-D852-40D4-BCD8-8CD1B711A842}" type="datetime1">
              <a:rPr lang="de-DE" smtClean="0"/>
              <a:pPr/>
              <a:t>05.04.2017</a:t>
            </a:fld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70F4C-B23B-4DA4-B81A-65A5A0AF65E7}" type="slidenum">
              <a:rPr lang="de-CH" smtClean="0"/>
              <a:pPr/>
              <a:t>4</a:t>
            </a:fld>
            <a:endParaRPr lang="de-CH" dirty="0"/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74860090"/>
              </p:ext>
            </p:extLst>
          </p:nvPr>
        </p:nvGraphicFramePr>
        <p:xfrm>
          <a:off x="3491880" y="273050"/>
          <a:ext cx="5111750" cy="5853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platzhalter 3"/>
          <p:cNvSpPr>
            <a:spLocks noGrp="1"/>
          </p:cNvSpPr>
          <p:nvPr>
            <p:ph type="body" sz="half" idx="4294967295"/>
          </p:nvPr>
        </p:nvSpPr>
        <p:spPr>
          <a:xfrm>
            <a:off x="0" y="1435100"/>
            <a:ext cx="3008313" cy="4691063"/>
          </a:xfrm>
        </p:spPr>
        <p:txBody>
          <a:bodyPr/>
          <a:lstStyle/>
          <a:p>
            <a:endParaRPr lang="de-CH" smtClean="0"/>
          </a:p>
          <a:p>
            <a:endParaRPr lang="de-CH" smtClean="0"/>
          </a:p>
          <a:p>
            <a:endParaRPr lang="de-CH" smtClean="0"/>
          </a:p>
          <a:p>
            <a:endParaRPr lang="de-CH" smtClean="0"/>
          </a:p>
          <a:p>
            <a:endParaRPr lang="de-CH" smtClean="0"/>
          </a:p>
          <a:p>
            <a:endParaRPr lang="de-CH" smtClean="0"/>
          </a:p>
          <a:p>
            <a:endParaRPr lang="de-CH" dirty="0"/>
          </a:p>
        </p:txBody>
      </p:sp>
      <p:pic>
        <p:nvPicPr>
          <p:cNvPr id="3074" name="Picture 2" descr="C:\Documents and Settings\magy\Local Settings\Temporary Internet Files\Content.IE5\I0WY00ZQ\MCj04315860000[1]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596" y="2357430"/>
            <a:ext cx="1828572" cy="1828572"/>
          </a:xfrm>
          <a:prstGeom prst="rect">
            <a:avLst/>
          </a:prstGeom>
          <a:noFill/>
        </p:spPr>
      </p:pic>
      <p:sp>
        <p:nvSpPr>
          <p:cNvPr id="9" name="Rechteck 8"/>
          <p:cNvSpPr/>
          <p:nvPr/>
        </p:nvSpPr>
        <p:spPr>
          <a:xfrm>
            <a:off x="428596" y="5425875"/>
            <a:ext cx="2857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 smtClean="0"/>
              <a:t>…und dazwischen jeweils 20 Minuten Pause um ca.</a:t>
            </a:r>
          </a:p>
        </p:txBody>
      </p:sp>
      <p:sp>
        <p:nvSpPr>
          <p:cNvPr id="10" name="Abgerundetes Rechteck 9"/>
          <p:cNvSpPr/>
          <p:nvPr/>
        </p:nvSpPr>
        <p:spPr>
          <a:xfrm>
            <a:off x="3857620" y="5500702"/>
            <a:ext cx="1143008" cy="571504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CH" dirty="0" smtClean="0">
                <a:solidFill>
                  <a:schemeClr val="accent4"/>
                </a:solidFill>
              </a:rPr>
              <a:t>10:00 Uhr</a:t>
            </a:r>
            <a:endParaRPr lang="de-CH" dirty="0">
              <a:solidFill>
                <a:schemeClr val="accent4"/>
              </a:solidFill>
            </a:endParaRPr>
          </a:p>
        </p:txBody>
      </p:sp>
      <p:sp>
        <p:nvSpPr>
          <p:cNvPr id="11" name="Abgerundetes Rechteck 10"/>
          <p:cNvSpPr/>
          <p:nvPr/>
        </p:nvSpPr>
        <p:spPr>
          <a:xfrm>
            <a:off x="5715008" y="5500702"/>
            <a:ext cx="1143008" cy="571504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CH" dirty="0" smtClean="0">
                <a:solidFill>
                  <a:schemeClr val="accent4"/>
                </a:solidFill>
              </a:rPr>
              <a:t>15:00 Uhr</a:t>
            </a:r>
            <a:endParaRPr lang="de-CH" dirty="0">
              <a:solidFill>
                <a:schemeClr val="accent4"/>
              </a:solidFill>
            </a:endParaRPr>
          </a:p>
        </p:txBody>
      </p:sp>
      <p:sp>
        <p:nvSpPr>
          <p:cNvPr id="12" name="Abgerundetes Rechteck 11"/>
          <p:cNvSpPr/>
          <p:nvPr/>
        </p:nvSpPr>
        <p:spPr>
          <a:xfrm>
            <a:off x="7500958" y="5500702"/>
            <a:ext cx="1143008" cy="571504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CH" dirty="0" smtClean="0">
                <a:solidFill>
                  <a:schemeClr val="accent4"/>
                </a:solidFill>
              </a:rPr>
              <a:t>19:50 Uhr</a:t>
            </a:r>
            <a:endParaRPr lang="de-CH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3390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9" grpId="0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Die Kurszeiten sind ….</a:t>
            </a:r>
            <a:endParaRPr lang="de-CH" dirty="0"/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1065678"/>
              </p:ext>
            </p:extLst>
          </p:nvPr>
        </p:nvGraphicFramePr>
        <p:xfrm>
          <a:off x="3059832" y="1619251"/>
          <a:ext cx="5831756" cy="3537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F7AF1-D852-40D4-BCD8-8CD1B711A842}" type="datetime1">
              <a:rPr lang="de-DE" smtClean="0"/>
              <a:pPr/>
              <a:t>05.04.2017</a:t>
            </a:fld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70F4C-B23B-4DA4-B81A-65A5A0AF65E7}" type="slidenum">
              <a:rPr lang="de-CH" smtClean="0"/>
              <a:pPr/>
              <a:t>5</a:t>
            </a:fld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4294967295"/>
          </p:nvPr>
        </p:nvSpPr>
        <p:spPr>
          <a:xfrm>
            <a:off x="0" y="1435100"/>
            <a:ext cx="3008313" cy="4691063"/>
          </a:xfrm>
        </p:spPr>
        <p:txBody>
          <a:bodyPr/>
          <a:lstStyle/>
          <a:p>
            <a:endParaRPr lang="de-CH" smtClean="0"/>
          </a:p>
          <a:p>
            <a:endParaRPr lang="de-CH" smtClean="0"/>
          </a:p>
          <a:p>
            <a:endParaRPr lang="de-CH" smtClean="0"/>
          </a:p>
          <a:p>
            <a:endParaRPr lang="de-CH" smtClean="0"/>
          </a:p>
          <a:p>
            <a:endParaRPr lang="de-CH" smtClean="0"/>
          </a:p>
          <a:p>
            <a:endParaRPr lang="de-CH" smtClean="0"/>
          </a:p>
          <a:p>
            <a:endParaRPr lang="de-CH" dirty="0"/>
          </a:p>
        </p:txBody>
      </p:sp>
      <p:pic>
        <p:nvPicPr>
          <p:cNvPr id="3074" name="Picture 2" descr="C:\Documents and Settings\magy\Local Settings\Temporary Internet Files\Content.IE5\I0WY00ZQ\MCj04315860000[1]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596" y="2357430"/>
            <a:ext cx="1828572" cy="1828572"/>
          </a:xfrm>
          <a:prstGeom prst="rect">
            <a:avLst/>
          </a:prstGeom>
          <a:noFill/>
        </p:spPr>
      </p:pic>
      <p:sp>
        <p:nvSpPr>
          <p:cNvPr id="9" name="Rechteck 8"/>
          <p:cNvSpPr/>
          <p:nvPr/>
        </p:nvSpPr>
        <p:spPr>
          <a:xfrm>
            <a:off x="428596" y="5425875"/>
            <a:ext cx="2857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 smtClean="0"/>
              <a:t>…und dazwischen </a:t>
            </a:r>
            <a:br>
              <a:rPr lang="de-CH" dirty="0" smtClean="0"/>
            </a:br>
            <a:r>
              <a:rPr lang="de-CH" dirty="0" smtClean="0"/>
              <a:t>20 Minuten Pause um ca.</a:t>
            </a:r>
          </a:p>
        </p:txBody>
      </p:sp>
      <p:sp>
        <p:nvSpPr>
          <p:cNvPr id="11" name="Abgerundetes Rechteck 10"/>
          <p:cNvSpPr/>
          <p:nvPr/>
        </p:nvSpPr>
        <p:spPr>
          <a:xfrm>
            <a:off x="5580112" y="5500702"/>
            <a:ext cx="1143008" cy="571504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CH" dirty="0" smtClean="0">
                <a:solidFill>
                  <a:schemeClr val="accent4"/>
                </a:solidFill>
              </a:rPr>
              <a:t>15:00 Uhr</a:t>
            </a:r>
            <a:endParaRPr lang="de-CH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3223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9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  <a:tabLst>
                <a:tab pos="2868613" algn="l"/>
              </a:tabLst>
            </a:pPr>
            <a:r>
              <a:rPr lang="de-CH" b="1" dirty="0"/>
              <a:t>Essen</a:t>
            </a:r>
            <a:r>
              <a:rPr lang="de-CH" dirty="0"/>
              <a:t>	Bitte nicht im Zimmer</a:t>
            </a:r>
          </a:p>
          <a:p>
            <a:pPr>
              <a:spcBef>
                <a:spcPts val="0"/>
              </a:spcBef>
              <a:spcAft>
                <a:spcPts val="1800"/>
              </a:spcAft>
              <a:tabLst>
                <a:tab pos="2868613" algn="l"/>
              </a:tabLst>
            </a:pPr>
            <a:r>
              <a:rPr lang="de-CH" b="1" dirty="0"/>
              <a:t>Trinken</a:t>
            </a:r>
            <a:r>
              <a:rPr lang="de-CH" dirty="0"/>
              <a:t>	Nur mit </a:t>
            </a:r>
            <a:r>
              <a:rPr lang="de-CH" dirty="0" err="1"/>
              <a:t>Pet</a:t>
            </a:r>
            <a:r>
              <a:rPr lang="de-CH" dirty="0"/>
              <a:t>-Flaschen</a:t>
            </a:r>
            <a:br>
              <a:rPr lang="de-CH" dirty="0"/>
            </a:br>
            <a:r>
              <a:rPr lang="de-CH" dirty="0"/>
              <a:t>	Sammelbox im Korridor</a:t>
            </a:r>
          </a:p>
          <a:p>
            <a:pPr>
              <a:spcBef>
                <a:spcPts val="0"/>
              </a:spcBef>
              <a:spcAft>
                <a:spcPts val="1800"/>
              </a:spcAft>
              <a:tabLst>
                <a:tab pos="2868613" algn="l"/>
              </a:tabLst>
            </a:pPr>
            <a:r>
              <a:rPr lang="de-CH" b="1" dirty="0" err="1"/>
              <a:t>Handy's</a:t>
            </a:r>
            <a:r>
              <a:rPr lang="de-CH" dirty="0"/>
              <a:t>	Bitte stumm </a:t>
            </a:r>
            <a:r>
              <a:rPr lang="de-CH" dirty="0" smtClean="0"/>
              <a:t>schalten</a:t>
            </a:r>
            <a:endParaRPr lang="de-CH" dirty="0"/>
          </a:p>
          <a:p>
            <a:endParaRPr lang="de-CH" dirty="0"/>
          </a:p>
        </p:txBody>
      </p:sp>
      <p:sp>
        <p:nvSpPr>
          <p:cNvPr id="2" name="Textfeld 1"/>
          <p:cNvSpPr txBox="1"/>
          <p:nvPr/>
        </p:nvSpPr>
        <p:spPr>
          <a:xfrm>
            <a:off x="3067992" y="4879524"/>
            <a:ext cx="169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b="1" dirty="0">
                <a:solidFill>
                  <a:srgbClr val="003399"/>
                </a:solidFill>
                <a:latin typeface="+mn-lt"/>
              </a:rPr>
              <a:t>Danke</a:t>
            </a:r>
            <a:r>
              <a:rPr lang="de-CH" sz="2000" b="1" dirty="0">
                <a:solidFill>
                  <a:srgbClr val="003399"/>
                </a:solidFill>
                <a:latin typeface="+mn-lt"/>
              </a:rPr>
              <a:t> </a:t>
            </a:r>
          </a:p>
        </p:txBody>
      </p:sp>
      <p:grpSp>
        <p:nvGrpSpPr>
          <p:cNvPr id="4" name="Gruppieren 3"/>
          <p:cNvGrpSpPr/>
          <p:nvPr/>
        </p:nvGrpSpPr>
        <p:grpSpPr>
          <a:xfrm>
            <a:off x="7226815" y="1556792"/>
            <a:ext cx="513537" cy="1783556"/>
            <a:chOff x="6874789" y="2348880"/>
            <a:chExt cx="513537" cy="178355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4789" y="3066260"/>
              <a:ext cx="513537" cy="353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0803" y="2348880"/>
              <a:ext cx="427523" cy="477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2643" y="3717032"/>
              <a:ext cx="437669" cy="415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52" y="4725144"/>
            <a:ext cx="1494204" cy="120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81740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Brandschutz_V2_DEU_ENG_SP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250" y="1836738"/>
            <a:ext cx="7272338" cy="409098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989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Vorstellung der Teilnehmenden</a:t>
            </a:r>
            <a:endParaRPr lang="de-CH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Sie heissen ….  und kommen von ……</a:t>
            </a:r>
            <a:br>
              <a:rPr lang="de-CH" dirty="0" smtClean="0"/>
            </a:br>
            <a:endParaRPr lang="de-CH" dirty="0" smtClean="0"/>
          </a:p>
          <a:p>
            <a:r>
              <a:rPr lang="de-CH" dirty="0" smtClean="0"/>
              <a:t>Haben Sie bereits ein Fotobuch gestaltet? Wenn ja, mit welchem Programm?</a:t>
            </a:r>
          </a:p>
          <a:p>
            <a:endParaRPr lang="de-CH" dirty="0"/>
          </a:p>
          <a:p>
            <a:r>
              <a:rPr lang="de-CH" dirty="0" smtClean="0"/>
              <a:t>Welche Erwartungen haben Sie an das Seminar?</a:t>
            </a:r>
            <a:r>
              <a:rPr lang="de-CH" dirty="0"/>
              <a:t/>
            </a:r>
            <a:br>
              <a:rPr lang="de-CH" dirty="0"/>
            </a:br>
            <a:endParaRPr lang="de-CH" dirty="0"/>
          </a:p>
          <a:p>
            <a:r>
              <a:rPr lang="de-CH" dirty="0"/>
              <a:t>Was ist Ihr persönliches Kursziel?</a:t>
            </a:r>
          </a:p>
        </p:txBody>
      </p:sp>
      <p:pic>
        <p:nvPicPr>
          <p:cNvPr id="14365" name="Picture 1053" descr="schweiz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644008" y="3619500"/>
            <a:ext cx="4953000" cy="3238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57944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Lernziele</a:t>
            </a:r>
          </a:p>
        </p:txBody>
      </p:sp>
      <p:sp>
        <p:nvSpPr>
          <p:cNvPr id="18434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/>
              <a:t>Sie lernen, wie Sie eine Buchseite mit Ihren Bildern richtig gestalten.</a:t>
            </a:r>
          </a:p>
          <a:p>
            <a:r>
              <a:rPr lang="de-DE" sz="2400" dirty="0"/>
              <a:t>Sie lernen ein Fotobuch nach Ihren eigenen Ideen zu gestalten.</a:t>
            </a:r>
          </a:p>
          <a:p>
            <a:r>
              <a:rPr lang="de-DE" sz="2400" dirty="0"/>
              <a:t>Nach dem Kurs kennen Sie </a:t>
            </a:r>
            <a:r>
              <a:rPr lang="de-DE" sz="2400" dirty="0" smtClean="0"/>
              <a:t>die Möglichkeiten </a:t>
            </a:r>
            <a:r>
              <a:rPr lang="de-DE" sz="2400" dirty="0"/>
              <a:t>und Funktionen von </a:t>
            </a:r>
            <a:r>
              <a:rPr lang="de-DE" sz="2400" dirty="0" err="1" smtClean="0"/>
              <a:t>Bookfactory</a:t>
            </a:r>
            <a:r>
              <a:rPr lang="de-DE" sz="2400" dirty="0" smtClean="0"/>
              <a:t> Software </a:t>
            </a:r>
            <a:r>
              <a:rPr lang="de-DE" sz="2400" dirty="0"/>
              <a:t>und sind in der Lage, das Programm direkt anzuwenden.</a:t>
            </a:r>
          </a:p>
          <a:p>
            <a:r>
              <a:rPr lang="de-DE" sz="2400" dirty="0"/>
              <a:t>Sie lernen, Fotobücher professionell zu gestalten.</a:t>
            </a:r>
          </a:p>
          <a:p>
            <a:pPr marL="360363" indent="-360363">
              <a:buFont typeface="Wingdings" pitchFamily="2" charset="2"/>
              <a:buChar char="§"/>
            </a:pPr>
            <a:endParaRPr lang="de-CH" sz="2400" dirty="0" smtClean="0">
              <a:solidFill>
                <a:schemeClr val="tx1"/>
              </a:solidFill>
            </a:endParaRPr>
          </a:p>
          <a:p>
            <a:pPr marL="360363" indent="-360363">
              <a:buFont typeface="Wingdings" pitchFamily="2" charset="2"/>
              <a:buChar char="§"/>
            </a:pPr>
            <a:endParaRPr lang="de-CH" sz="2400" dirty="0" smtClean="0">
              <a:solidFill>
                <a:schemeClr val="tx1"/>
              </a:solidFill>
            </a:endParaRPr>
          </a:p>
          <a:p>
            <a:pPr marL="360363" indent="-360363"/>
            <a:endParaRPr lang="de-CH" sz="2400" b="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635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lubschule">
  <a:themeElements>
    <a:clrScheme name="Klubschule Design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53A6"/>
      </a:accent1>
      <a:accent2>
        <a:srgbClr val="F4001B"/>
      </a:accent2>
      <a:accent3>
        <a:srgbClr val="028D36"/>
      </a:accent3>
      <a:accent4>
        <a:srgbClr val="FF6200"/>
      </a:accent4>
      <a:accent5>
        <a:srgbClr val="00A2B0"/>
      </a:accent5>
      <a:accent6>
        <a:srgbClr val="E33272"/>
      </a:accent6>
      <a:hlink>
        <a:srgbClr val="0053A6"/>
      </a:hlink>
      <a:folHlink>
        <a:srgbClr val="72849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207</Words>
  <Application>Microsoft Office PowerPoint</Application>
  <PresentationFormat>Bildschirmpräsentation (4:3)</PresentationFormat>
  <Paragraphs>67</Paragraphs>
  <Slides>11</Slides>
  <Notes>0</Notes>
  <HiddenSlides>1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7" baseType="lpstr">
      <vt:lpstr>Arial</vt:lpstr>
      <vt:lpstr>Arial Black</vt:lpstr>
      <vt:lpstr>Bradley Hand ITC</vt:lpstr>
      <vt:lpstr>Calibri</vt:lpstr>
      <vt:lpstr>Wingdings</vt:lpstr>
      <vt:lpstr>Klubschule</vt:lpstr>
      <vt:lpstr>Gestalten Sie Ihr eigenes Fotobuch</vt:lpstr>
      <vt:lpstr>Inhalt</vt:lpstr>
      <vt:lpstr>Voraussetzungen</vt:lpstr>
      <vt:lpstr>Die Kurszeiten sind ….</vt:lpstr>
      <vt:lpstr>Die Kurszeiten sind ….</vt:lpstr>
      <vt:lpstr>PowerPoint-Präsentation</vt:lpstr>
      <vt:lpstr>PowerPoint-Präsentation</vt:lpstr>
      <vt:lpstr>Vorstellung der Teilnehmenden</vt:lpstr>
      <vt:lpstr>Lernziele</vt:lpstr>
      <vt:lpstr>Noch Fragen?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amrec0</dc:creator>
  <cp:lastModifiedBy>Aldo Lehner</cp:lastModifiedBy>
  <cp:revision>43</cp:revision>
  <dcterms:created xsi:type="dcterms:W3CDTF">2012-02-15T07:27:37Z</dcterms:created>
  <dcterms:modified xsi:type="dcterms:W3CDTF">2017-04-05T08:09:24Z</dcterms:modified>
</cp:coreProperties>
</file>